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A1700"/>
    <a:srgbClr val="502000"/>
    <a:srgbClr val="6C2C00"/>
    <a:srgbClr val="B2B2B2"/>
    <a:srgbClr val="9A3E00"/>
    <a:srgbClr val="D65700"/>
    <a:srgbClr val="FE6700"/>
    <a:srgbClr val="FF7619"/>
    <a:srgbClr val="FF8D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00" autoAdjust="0"/>
  </p:normalViewPr>
  <p:slideViewPr>
    <p:cSldViewPr>
      <p:cViewPr>
        <p:scale>
          <a:sx n="100" d="100"/>
          <a:sy n="100" d="100"/>
        </p:scale>
        <p:origin x="1836" y="4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E4374D-7E70-4A47-A40E-65CB3487153F}" type="datetimeFigureOut">
              <a:rPr lang="es-ES" smtClean="0"/>
              <a:pPr/>
              <a:t>26/03/2024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F5D55-9B7D-41F1-9B87-3ECFF8C74C2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6F5D55-9B7D-41F1-9B87-3ECFF8C74C25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6084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6385CF-3198-4473-B53F-52ECE2928B7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DA27D7-A624-4BAF-A626-97727CD6106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0ED12-6F60-43DB-A06B-4616EF5F82C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ítulo y diagrama u organi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SmartArt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s-ES"/>
              <a:t>Haga clic en el icono para agregar un gráfico SmartArt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CC5B658E-800A-4899-B597-49191EF3721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738A3-EC71-49B8-8DEB-6BDD9F76ABF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B68974-5645-4913-B3FC-2EB950DD05C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6460F-41A5-43CF-922F-C0F5496EE9C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5ECF67-303D-4E28-AB14-18A1B32DF31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32B6C-7A67-4233-958E-8164C113953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D473D-5E9D-42D2-B810-A306B0DCF1F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2B90CE-960B-4321-AF92-1EAC0F5851C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F1FCD-55B4-44DF-8AD3-6FC75B448BA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158E094-3FCA-42C8-A935-05974A3A9749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3FA98674-156B-4AFA-BE4B-4750522296ED}"/>
              </a:ext>
            </a:extLst>
          </p:cNvPr>
          <p:cNvCxnSpPr>
            <a:cxnSpLocks/>
            <a:stCxn id="17" idx="3"/>
            <a:endCxn id="129" idx="3"/>
          </p:cNvCxnSpPr>
          <p:nvPr/>
        </p:nvCxnSpPr>
        <p:spPr>
          <a:xfrm>
            <a:off x="4720704" y="1346601"/>
            <a:ext cx="4117284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254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89 Rectángulo redondeado"/>
          <p:cNvSpPr/>
          <p:nvPr/>
        </p:nvSpPr>
        <p:spPr>
          <a:xfrm>
            <a:off x="179512" y="5589240"/>
            <a:ext cx="8856984" cy="351656"/>
          </a:xfrm>
          <a:prstGeom prst="roundRect">
            <a:avLst/>
          </a:prstGeom>
          <a:solidFill>
            <a:srgbClr val="6C2C00">
              <a:alpha val="65882"/>
            </a:srgbClr>
          </a:solidFill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FFFFFF"/>
              </a:solidFill>
              <a:latin typeface="Nexa Light" panose="02000000000000000000" pitchFamily="50" charset="0"/>
            </a:endParaRPr>
          </a:p>
        </p:txBody>
      </p:sp>
      <p:sp>
        <p:nvSpPr>
          <p:cNvPr id="86" name="85 Rectángulo redondeado"/>
          <p:cNvSpPr/>
          <p:nvPr/>
        </p:nvSpPr>
        <p:spPr>
          <a:xfrm>
            <a:off x="179512" y="5189064"/>
            <a:ext cx="8856984" cy="351656"/>
          </a:xfrm>
          <a:prstGeom prst="roundRect">
            <a:avLst/>
          </a:prstGeom>
          <a:solidFill>
            <a:srgbClr val="9A3E00">
              <a:alpha val="65882"/>
            </a:srgbClr>
          </a:solidFill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Nexa Light" panose="02000000000000000000" pitchFamily="50" charset="0"/>
            </a:endParaRPr>
          </a:p>
        </p:txBody>
      </p:sp>
      <p:sp>
        <p:nvSpPr>
          <p:cNvPr id="85" name="84 Rectángulo redondeado"/>
          <p:cNvSpPr/>
          <p:nvPr/>
        </p:nvSpPr>
        <p:spPr>
          <a:xfrm>
            <a:off x="179512" y="4797152"/>
            <a:ext cx="8856984" cy="351656"/>
          </a:xfrm>
          <a:prstGeom prst="roundRect">
            <a:avLst/>
          </a:prstGeom>
          <a:solidFill>
            <a:srgbClr val="D65700">
              <a:alpha val="65882"/>
            </a:srgbClr>
          </a:solidFill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Nexa Light" panose="02000000000000000000" pitchFamily="50" charset="0"/>
            </a:endParaRPr>
          </a:p>
        </p:txBody>
      </p:sp>
      <p:sp>
        <p:nvSpPr>
          <p:cNvPr id="83" name="82 Rectángulo redondeado"/>
          <p:cNvSpPr/>
          <p:nvPr/>
        </p:nvSpPr>
        <p:spPr>
          <a:xfrm>
            <a:off x="179512" y="4413258"/>
            <a:ext cx="8856984" cy="351656"/>
          </a:xfrm>
          <a:prstGeom prst="roundRect">
            <a:avLst/>
          </a:prstGeom>
          <a:solidFill>
            <a:srgbClr val="FE6700">
              <a:alpha val="65098"/>
            </a:srgbClr>
          </a:solidFill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Nexa Light" panose="02000000000000000000" pitchFamily="50" charset="0"/>
            </a:endParaRPr>
          </a:p>
        </p:txBody>
      </p:sp>
      <p:sp>
        <p:nvSpPr>
          <p:cNvPr id="62" name="61 Rectángulo redondeado"/>
          <p:cNvSpPr/>
          <p:nvPr/>
        </p:nvSpPr>
        <p:spPr>
          <a:xfrm>
            <a:off x="179512" y="3645024"/>
            <a:ext cx="8856984" cy="720080"/>
          </a:xfrm>
          <a:prstGeom prst="roundRect">
            <a:avLst/>
          </a:prstGeom>
          <a:solidFill>
            <a:srgbClr val="FF8D3F">
              <a:alpha val="65882"/>
            </a:srgbClr>
          </a:solidFill>
          <a:ln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latin typeface="Nexa Light" panose="02000000000000000000" pitchFamily="50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451543" y="441333"/>
            <a:ext cx="4781240" cy="579855"/>
          </a:xfrm>
        </p:spPr>
        <p:txBody>
          <a:bodyPr/>
          <a:lstStyle/>
          <a:p>
            <a:r>
              <a:rPr lang="es-ES" sz="2800" dirty="0">
                <a:latin typeface="Calibri" panose="020F0502020204030204" pitchFamily="34" charset="0"/>
                <a:cs typeface="Calibri" panose="020F0502020204030204" pitchFamily="34" charset="0"/>
              </a:rPr>
              <a:t>Organigrama Casa África</a:t>
            </a:r>
          </a:p>
        </p:txBody>
      </p:sp>
      <p:grpSp>
        <p:nvGrpSpPr>
          <p:cNvPr id="87" name="86 Grupo"/>
          <p:cNvGrpSpPr/>
          <p:nvPr/>
        </p:nvGrpSpPr>
        <p:grpSpPr>
          <a:xfrm>
            <a:off x="317025" y="1133689"/>
            <a:ext cx="8520963" cy="4750397"/>
            <a:chOff x="123189" y="578491"/>
            <a:chExt cx="8520963" cy="4750397"/>
          </a:xfrm>
        </p:grpSpPr>
        <p:cxnSp>
          <p:nvCxnSpPr>
            <p:cNvPr id="74" name="73 Conector recto"/>
            <p:cNvCxnSpPr>
              <a:cxnSpLocks/>
            </p:cNvCxnSpPr>
            <p:nvPr/>
          </p:nvCxnSpPr>
          <p:spPr>
            <a:xfrm flipV="1">
              <a:off x="7108410" y="2635756"/>
              <a:ext cx="0" cy="1033653"/>
            </a:xfrm>
            <a:prstGeom prst="line">
              <a:avLst/>
            </a:prstGeom>
            <a:ln w="38100">
              <a:solidFill>
                <a:schemeClr val="tx1">
                  <a:lumMod val="50000"/>
                  <a:lumOff val="5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7" name="66 Grupo"/>
            <p:cNvGrpSpPr/>
            <p:nvPr/>
          </p:nvGrpSpPr>
          <p:grpSpPr>
            <a:xfrm>
              <a:off x="123189" y="578491"/>
              <a:ext cx="8520963" cy="4750397"/>
              <a:chOff x="123189" y="578491"/>
              <a:chExt cx="8520963" cy="4750397"/>
            </a:xfrm>
          </p:grpSpPr>
          <p:cxnSp>
            <p:nvCxnSpPr>
              <p:cNvPr id="84" name="70 Conector recto"/>
              <p:cNvCxnSpPr>
                <a:cxnSpLocks/>
              </p:cNvCxnSpPr>
              <p:nvPr/>
            </p:nvCxnSpPr>
            <p:spPr>
              <a:xfrm flipV="1">
                <a:off x="662130" y="2611316"/>
                <a:ext cx="11105" cy="1733166"/>
              </a:xfrm>
              <a:prstGeom prst="straightConnector1">
                <a:avLst/>
              </a:prstGeom>
              <a:ln w="381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5" name="74 Grupo"/>
              <p:cNvGrpSpPr/>
              <p:nvPr/>
            </p:nvGrpSpPr>
            <p:grpSpPr>
              <a:xfrm>
                <a:off x="123189" y="578491"/>
                <a:ext cx="8520963" cy="4750397"/>
                <a:chOff x="123189" y="578491"/>
                <a:chExt cx="8520963" cy="4750397"/>
              </a:xfrm>
            </p:grpSpPr>
            <p:cxnSp>
              <p:nvCxnSpPr>
                <p:cNvPr id="177" name="176 Conector recto"/>
                <p:cNvCxnSpPr>
                  <a:cxnSpLocks/>
                </p:cNvCxnSpPr>
                <p:nvPr/>
              </p:nvCxnSpPr>
              <p:spPr>
                <a:xfrm flipV="1">
                  <a:off x="1905632" y="2626469"/>
                  <a:ext cx="6866" cy="2463182"/>
                </a:xfrm>
                <a:prstGeom prst="line">
                  <a:avLst/>
                </a:prstGeom>
                <a:ln w="38100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0" name="59 Grupo"/>
                <p:cNvGrpSpPr/>
                <p:nvPr/>
              </p:nvGrpSpPr>
              <p:grpSpPr>
                <a:xfrm>
                  <a:off x="123189" y="578491"/>
                  <a:ext cx="8520963" cy="4750397"/>
                  <a:chOff x="123189" y="578491"/>
                  <a:chExt cx="8520963" cy="4750397"/>
                </a:xfrm>
              </p:grpSpPr>
              <p:cxnSp>
                <p:nvCxnSpPr>
                  <p:cNvPr id="179" name="178 Conector recto"/>
                  <p:cNvCxnSpPr>
                    <a:cxnSpLocks/>
                  </p:cNvCxnSpPr>
                  <p:nvPr/>
                </p:nvCxnSpPr>
                <p:spPr>
                  <a:xfrm flipV="1">
                    <a:off x="6018936" y="3680213"/>
                    <a:ext cx="0" cy="1052140"/>
                  </a:xfrm>
                  <a:prstGeom prst="line">
                    <a:avLst/>
                  </a:prstGeom>
                  <a:ln w="38100">
                    <a:solidFill>
                      <a:schemeClr val="tx1">
                        <a:lumMod val="50000"/>
                        <a:lumOff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56" name="155 Grupo"/>
                  <p:cNvGrpSpPr/>
                  <p:nvPr/>
                </p:nvGrpSpPr>
                <p:grpSpPr>
                  <a:xfrm>
                    <a:off x="123189" y="578491"/>
                    <a:ext cx="8520963" cy="4750397"/>
                    <a:chOff x="123189" y="578491"/>
                    <a:chExt cx="8520963" cy="4750397"/>
                  </a:xfrm>
                </p:grpSpPr>
                <p:cxnSp>
                  <p:nvCxnSpPr>
                    <p:cNvPr id="59" name="_s3082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2984332" y="2151391"/>
                      <a:ext cx="2477" cy="3052535"/>
                    </a:xfrm>
                    <a:prstGeom prst="straightConnector1">
                      <a:avLst/>
                    </a:prstGeom>
                    <a:noFill/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headEnd/>
                      <a:tailEnd/>
                    </a:ln>
                  </p:spPr>
                  <p:style>
                    <a:lnRef idx="3">
                      <a:schemeClr val="dk1"/>
                    </a:lnRef>
                    <a:fillRef idx="0">
                      <a:schemeClr val="dk1"/>
                    </a:fillRef>
                    <a:effectRef idx="2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6" name="_s308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22019" y="3902685"/>
                      <a:ext cx="557833" cy="261842"/>
                    </a:xfrm>
                    <a:prstGeom prst="roundRect">
                      <a:avLst>
                        <a:gd name="adj" fmla="val 16667"/>
                      </a:avLst>
                    </a:prstGeom>
                    <a:solidFill>
                      <a:schemeClr val="bg1"/>
                    </a:solidFill>
                    <a:ln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headEnd/>
                      <a:tailEnd/>
                    </a:ln>
                  </p:spPr>
                  <p:style>
                    <a:lnRef idx="0">
                      <a:schemeClr val="accent1"/>
                    </a:lnRef>
                    <a:fillRef idx="3">
                      <a:schemeClr val="accent1"/>
                    </a:fillRef>
                    <a:effectRef idx="3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vert="horz" wrap="none" lIns="42516" tIns="21258" rIns="42516" bIns="21258" numCol="1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algn="ctr" eaLnBrk="0" hangingPunct="0"/>
                      <a:r>
                        <a:rPr kumimoji="0" lang="es-ES" sz="110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TS1</a:t>
                      </a:r>
                    </a:p>
                  </p:txBody>
                </p:sp>
                <p:grpSp>
                  <p:nvGrpSpPr>
                    <p:cNvPr id="120" name="119 Grupo"/>
                    <p:cNvGrpSpPr/>
                    <p:nvPr/>
                  </p:nvGrpSpPr>
                  <p:grpSpPr>
                    <a:xfrm>
                      <a:off x="123189" y="578491"/>
                      <a:ext cx="8520963" cy="4750397"/>
                      <a:chOff x="159857" y="487673"/>
                      <a:chExt cx="8520963" cy="4750397"/>
                    </a:xfrm>
                    <a:noFill/>
                  </p:grpSpPr>
                  <p:cxnSp>
                    <p:nvCxnSpPr>
                      <p:cNvPr id="128" name="_s3082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>
                        <a:off x="4935868" y="1607363"/>
                        <a:ext cx="0" cy="3109938"/>
                      </a:xfrm>
                      <a:prstGeom prst="straightConnector1">
                        <a:avLst/>
                      </a:prstGeom>
                      <a:grpFill/>
                      <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headEnd/>
                        <a:tailEnd/>
                      </a:ln>
                    </p:spPr>
                    <p:style>
                      <a:lnRef idx="3">
                        <a:schemeClr val="dk1"/>
                      </a:lnRef>
                      <a:fillRef idx="0">
                        <a:schemeClr val="dk1"/>
                      </a:fillRef>
                      <a:effectRef idx="2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47" name="_s30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680846" y="4202382"/>
                        <a:ext cx="516825" cy="230217"/>
                      </a:xfrm>
                      <a:prstGeom prst="roundRect">
                        <a:avLst>
                          <a:gd name="adj" fmla="val 16667"/>
                        </a:avLst>
                      </a:prstGeom>
                      <a:solidFill>
                        <a:schemeClr val="bg1"/>
                      </a:solidFill>
                      <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headEnd/>
                        <a:tailEnd/>
                      </a:ln>
                    </p:spPr>
                    <p:style>
                      <a:lnRef idx="0">
                        <a:schemeClr val="accent1"/>
                      </a:lnRef>
                      <a:fillRef idx="3">
                        <a:schemeClr val="accent1"/>
                      </a:fillRef>
                      <a:effectRef idx="3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vert="horz" wrap="none" lIns="42516" tIns="21258" rIns="42516" bIns="21258" numCol="1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algn="ctr" eaLnBrk="0" hangingPunct="0"/>
                        <a:r>
                          <a:rPr lang="es-ES" sz="1100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rPr>
                          <a:t>TS2</a:t>
                        </a:r>
                      </a:p>
                    </p:txBody>
                  </p:sp>
                  <p:grpSp>
                    <p:nvGrpSpPr>
                      <p:cNvPr id="53" name="52 Grupo"/>
                      <p:cNvGrpSpPr/>
                      <p:nvPr/>
                    </p:nvGrpSpPr>
                    <p:grpSpPr>
                      <a:xfrm>
                        <a:off x="159857" y="487673"/>
                        <a:ext cx="7489520" cy="4750397"/>
                        <a:chOff x="159857" y="487673"/>
                        <a:chExt cx="7489520" cy="4750397"/>
                      </a:xfrm>
                      <a:grpFill/>
                    </p:grpSpPr>
                    <p:sp>
                      <p:nvSpPr>
                        <p:cNvPr id="64" name="_s3086"/>
                        <p:cNvSpPr>
                          <a:spLocks noChangeArrowheads="1"/>
                        </p:cNvSpPr>
                        <p:nvPr/>
                      </p:nvSpPr>
                      <p:spPr bwMode="auto">
                        <a:xfrm>
                          <a:off x="2336502" y="4992460"/>
                          <a:ext cx="535941" cy="245610"/>
                        </a:xfrm>
                        <a:prstGeom prst="roundRect">
                          <a:avLst>
                            <a:gd name="adj" fmla="val 16667"/>
                          </a:avLst>
                        </a:prstGeom>
                        <a:solidFill>
                          <a:schemeClr val="bg1"/>
                        </a:solidFill>
                        <a:ln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headEnd/>
                          <a:tailEnd/>
                        </a:ln>
                      </p:spPr>
                      <p:style>
                        <a:lnRef idx="0">
                          <a:schemeClr val="accent1"/>
                        </a:lnRef>
                        <a:fillRef idx="3">
                          <a:schemeClr val="accent1"/>
                        </a:fillRef>
                        <a:effectRef idx="3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vert="horz" wrap="none" lIns="42516" tIns="21258" rIns="42516" bIns="21258" numCol="1" anchor="ctr" anchorCtr="0" compatLnSpc="1">
                          <a:prstTxWarp prst="textNoShape">
                            <a:avLst/>
                          </a:prstTxWarp>
                        </a:bodyPr>
                        <a:lstStyle/>
                        <a:p>
                          <a:pPr marL="0" marR="0" lvl="0" indent="0" algn="ctr" defTabSz="914400" rtl="0" eaLnBrk="0" fontAlgn="base" latinLnBrk="0" hangingPunct="0">
                            <a:lnSpc>
                              <a:spcPct val="100000"/>
                            </a:lnSpc>
                            <a:spcBef>
                              <a:spcPct val="0"/>
                            </a:spcBef>
                            <a:spcAft>
                              <a:spcPct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</a:pPr>
                          <a:r>
                            <a:rPr kumimoji="0" lang="es-ES" sz="1100" i="0" u="none" strike="noStrike" cap="none" normalizeH="0" baseline="0" dirty="0" err="1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Sec</a:t>
                          </a:r>
                          <a:r>
                            <a:rPr lang="es-ES" sz="1100" dirty="0" err="1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r</a:t>
                          </a:r>
                          <a:r>
                            <a:rPr lang="es-ES" sz="1100" dirty="0">
                              <a:solidFill>
                                <a:schemeClr val="tx1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endParaRPr kumimoji="0" lang="es-ES" sz="110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p:txBody>
                    </p:sp>
                    <p:grpSp>
                      <p:nvGrpSpPr>
                        <p:cNvPr id="98" name="97 Grupo"/>
                        <p:cNvGrpSpPr/>
                        <p:nvPr/>
                      </p:nvGrpSpPr>
                      <p:grpSpPr>
                        <a:xfrm>
                          <a:off x="159857" y="487673"/>
                          <a:ext cx="7489520" cy="3186494"/>
                          <a:chOff x="159857" y="487673"/>
                          <a:chExt cx="7489520" cy="3186494"/>
                        </a:xfrm>
                        <a:grpFill/>
                      </p:grpSpPr>
                      <p:grpSp>
                        <p:nvGrpSpPr>
                          <p:cNvPr id="8" name="Organization Chart 3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59857" y="487673"/>
                            <a:ext cx="5285652" cy="3184513"/>
                            <a:chOff x="-251" y="934"/>
                            <a:chExt cx="3416" cy="1563"/>
                          </a:xfrm>
                          <a:grpFill/>
                        </p:grpSpPr>
                        <p:sp>
                          <p:nvSpPr>
                            <p:cNvPr id="17" name="_s3084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1813" y="934"/>
                              <a:ext cx="782" cy="209"/>
                            </a:xfrm>
                            <a:prstGeom prst="roundRect">
                              <a:avLst>
                                <a:gd name="adj" fmla="val 16667"/>
                              </a:avLst>
                            </a:prstGeom>
                            <a:solidFill>
                              <a:schemeClr val="bg1">
                                <a:lumMod val="75000"/>
                              </a:schemeClr>
                            </a:solidFill>
                            <a:ln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headEnd/>
                              <a:tailEnd/>
                            </a:ln>
                          </p:spPr>
                          <p:style>
                            <a:lnRef idx="0">
                              <a:schemeClr val="accent1"/>
                            </a:lnRef>
                            <a:fillRef idx="3">
                              <a:schemeClr val="accent1"/>
                            </a:fillRef>
                            <a:effectRef idx="3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vert="horz" wrap="none" lIns="42516" tIns="21258" rIns="42516" bIns="21258" numCol="1" anchor="ctr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lvl="0" indent="0" algn="ctr" defTabSz="914400" rtl="0" eaLnBrk="0" fontAlgn="base" latinLnBrk="0" hangingPunct="0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r>
                                <a:rPr kumimoji="0" lang="es-ES" sz="1100" i="0" u="none" strike="noStrike" cap="none" normalizeH="0" baseline="0" dirty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libri" panose="020F0502020204030204" pitchFamily="34" charset="0"/>
                                  <a:cs typeface="Calibri" panose="020F0502020204030204" pitchFamily="34" charset="0"/>
                                </a:rPr>
                                <a:t>Director General</a:t>
                              </a:r>
                            </a:p>
                          </p:txBody>
                        </p:sp>
                        <p:sp>
                          <p:nvSpPr>
                            <p:cNvPr id="18" name="_s3085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1270" y="1500"/>
                              <a:ext cx="657" cy="206"/>
                            </a:xfrm>
                            <a:prstGeom prst="roundRect">
                              <a:avLst>
                                <a:gd name="adj" fmla="val 16667"/>
                              </a:avLst>
                            </a:prstGeom>
                            <a:solidFill>
                              <a:schemeClr val="bg1">
                                <a:lumMod val="85000"/>
                              </a:schemeClr>
                            </a:solidFill>
                            <a:ln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headEnd/>
                              <a:tailEnd/>
                            </a:ln>
                          </p:spPr>
                          <p:style>
                            <a:lnRef idx="0">
                              <a:schemeClr val="accent1"/>
                            </a:lnRef>
                            <a:fillRef idx="3">
                              <a:schemeClr val="accent1"/>
                            </a:fillRef>
                            <a:effectRef idx="3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vert="horz" wrap="none" lIns="42516" tIns="21258" rIns="42516" bIns="21258" numCol="1" anchor="ctr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lvl="0" indent="0" algn="ctr" defTabSz="914400" rtl="0" eaLnBrk="0" fontAlgn="base" latinLnBrk="0" hangingPunct="0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r>
                                <a:rPr kumimoji="0" lang="es-ES" sz="1100" i="0" u="none" strike="noStrike" cap="none" normalizeH="0" baseline="0" dirty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libri" panose="020F0502020204030204" pitchFamily="34" charset="0"/>
                                  <a:cs typeface="Calibri" panose="020F0502020204030204" pitchFamily="34" charset="0"/>
                                </a:rPr>
                                <a:t>Gerente</a:t>
                              </a:r>
                            </a:p>
                          </p:txBody>
                        </p:sp>
                        <p:sp>
                          <p:nvSpPr>
                            <p:cNvPr id="19" name="_s308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2552" y="1276"/>
                              <a:ext cx="613" cy="208"/>
                            </a:xfrm>
                            <a:prstGeom prst="roundRect">
                              <a:avLst>
                                <a:gd name="adj" fmla="val 16667"/>
                              </a:avLst>
                            </a:prstGeom>
                            <a:solidFill>
                              <a:schemeClr val="bg1">
                                <a:lumMod val="85000"/>
                              </a:schemeClr>
                            </a:solidFill>
                            <a:ln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headEnd/>
                              <a:tailEnd/>
                            </a:ln>
                          </p:spPr>
                          <p:style>
                            <a:lnRef idx="0">
                              <a:schemeClr val="accent1"/>
                            </a:lnRef>
                            <a:fillRef idx="3">
                              <a:schemeClr val="accent1"/>
                            </a:fillRef>
                            <a:effectRef idx="3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vert="horz" wrap="none" lIns="42516" tIns="21258" rIns="42516" bIns="21258" numCol="1" anchor="ctr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lvl="0" indent="0" algn="ctr" defTabSz="914400" rtl="0" eaLnBrk="0" fontAlgn="base" latinLnBrk="0" hangingPunct="0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r>
                                <a:rPr kumimoji="0" lang="es-ES" sz="1100" i="0" u="none" strike="noStrike" cap="none" normalizeH="0" baseline="0" dirty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libri" panose="020F0502020204030204" pitchFamily="34" charset="0"/>
                                  <a:cs typeface="Calibri" panose="020F0502020204030204" pitchFamily="34" charset="0"/>
                                </a:rPr>
                                <a:t>Secretario </a:t>
                              </a:r>
                            </a:p>
                            <a:p>
                              <a:pPr marL="0" marR="0" lvl="0" indent="0" algn="ctr" defTabSz="914400" rtl="0" eaLnBrk="0" fontAlgn="base" latinLnBrk="0" hangingPunct="0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r>
                                <a:rPr kumimoji="0" lang="es-ES" sz="1100" i="0" u="none" strike="noStrike" cap="none" normalizeH="0" baseline="0" dirty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libri" panose="020F0502020204030204" pitchFamily="34" charset="0"/>
                                  <a:cs typeface="Calibri" panose="020F0502020204030204" pitchFamily="34" charset="0"/>
                                </a:rPr>
                                <a:t>General</a:t>
                              </a:r>
                            </a:p>
                          </p:txBody>
                        </p:sp>
                        <p:sp>
                          <p:nvSpPr>
                            <p:cNvPr id="20" name="_s3087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-251" y="2184"/>
                              <a:ext cx="723" cy="313"/>
                            </a:xfrm>
                            <a:prstGeom prst="roundRect">
                              <a:avLst>
                                <a:gd name="adj" fmla="val 16667"/>
                              </a:avLst>
                            </a:prstGeom>
                            <a:solidFill>
                              <a:schemeClr val="bg1"/>
                            </a:solidFill>
                            <a:ln>
                              <a:solidFill>
                                <a:schemeClr val="tx1">
                                  <a:lumMod val="50000"/>
                                  <a:lumOff val="50000"/>
                                </a:schemeClr>
                              </a:solidFill>
                              <a:headEnd/>
                              <a:tailEnd/>
                            </a:ln>
                          </p:spPr>
                          <p:style>
                            <a:lnRef idx="0">
                              <a:schemeClr val="accent1"/>
                            </a:lnRef>
                            <a:fillRef idx="3">
                              <a:schemeClr val="accent1"/>
                            </a:fillRef>
                            <a:effectRef idx="3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vert="horz" wrap="none" lIns="42516" tIns="21258" rIns="42516" bIns="21258" numCol="1" anchor="ctr" anchorCtr="0" compatLnSpc="1">
                              <a:prstTxWarp prst="textNoShape">
                                <a:avLst/>
                              </a:prstTxWarp>
                            </a:bodyPr>
                            <a:lstStyle/>
                            <a:p>
                              <a:pPr marL="0" marR="0" lvl="0" indent="0" algn="ctr" defTabSz="914400" rtl="0" eaLnBrk="0" fontAlgn="base" latinLnBrk="0" hangingPunct="0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r>
                                <a:rPr kumimoji="0" lang="es-ES" sz="1100" i="0" u="none" strike="noStrike" cap="none" normalizeH="0" baseline="0" dirty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libri" panose="020F0502020204030204" pitchFamily="34" charset="0"/>
                                  <a:cs typeface="Calibri" panose="020F0502020204030204" pitchFamily="34" charset="0"/>
                                </a:rPr>
                                <a:t>Jefe del Área</a:t>
                              </a:r>
                              <a:endParaRPr lang="es-ES" sz="1100" dirty="0">
                                <a:solidFill>
                                  <a:schemeClr val="tx1"/>
                                </a:solidFill>
                                <a:latin typeface="Calibri" panose="020F0502020204030204" pitchFamily="34" charset="0"/>
                                <a:cs typeface="Calibri" panose="020F0502020204030204" pitchFamily="34" charset="0"/>
                              </a:endParaRPr>
                            </a:p>
                            <a:p>
                              <a:pPr marL="0" marR="0" lvl="0" indent="0" algn="ctr" defTabSz="914400" rtl="0" eaLnBrk="0" fontAlgn="base" latinLnBrk="0" hangingPunct="0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r>
                                <a:rPr kumimoji="0" lang="es-ES" sz="1100" i="0" u="none" strike="noStrike" cap="none" normalizeH="0" baseline="0" dirty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libri" panose="020F0502020204030204" pitchFamily="34" charset="0"/>
                                  <a:cs typeface="Calibri" panose="020F0502020204030204" pitchFamily="34" charset="0"/>
                                </a:rPr>
                                <a:t>Desarrollo </a:t>
                              </a:r>
                            </a:p>
                            <a:p>
                              <a:pPr marL="0" marR="0" lvl="0" indent="0" algn="ctr" defTabSz="914400" rtl="0" eaLnBrk="0" fontAlgn="base" latinLnBrk="0" hangingPunct="0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r>
                                <a:rPr kumimoji="0" lang="es-ES" sz="1100" i="0" u="none" strike="noStrike" cap="none" normalizeH="0" baseline="0" dirty="0">
                                  <a:ln>
                                    <a:noFill/>
                                  </a:ln>
                                  <a:solidFill>
                                    <a:schemeClr val="tx1"/>
                                  </a:solidFill>
                                  <a:effectLst/>
                                  <a:latin typeface="Calibri" panose="020F0502020204030204" pitchFamily="34" charset="0"/>
                                  <a:cs typeface="Calibri" panose="020F0502020204030204" pitchFamily="34" charset="0"/>
                                </a:rPr>
                                <a:t>econó</a:t>
                              </a:r>
                              <a:r>
                                <a:rPr lang="es-ES" sz="1100" dirty="0">
                                  <a:solidFill>
                                    <a:schemeClr val="tx1"/>
                                  </a:solidFill>
                                  <a:latin typeface="Calibri" panose="020F0502020204030204" pitchFamily="34" charset="0"/>
                                  <a:cs typeface="Calibri" panose="020F0502020204030204" pitchFamily="34" charset="0"/>
                                </a:rPr>
                                <a:t>mico y </a:t>
                              </a:r>
                            </a:p>
                            <a:p>
                              <a:pPr marL="0" marR="0" lvl="0" indent="0" algn="ctr" defTabSz="914400" rtl="0" eaLnBrk="0" fontAlgn="base" latinLnBrk="0" hangingPunct="0">
                                <a:lnSpc>
                                  <a:spcPct val="100000"/>
                                </a:lnSpc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buClrTx/>
                                <a:buSzTx/>
                                <a:buFontTx/>
                                <a:buNone/>
                                <a:tabLst/>
                              </a:pPr>
                              <a:r>
                                <a:rPr lang="es-ES" sz="1100" dirty="0">
                                  <a:solidFill>
                                    <a:schemeClr val="tx1"/>
                                  </a:solidFill>
                                  <a:latin typeface="Calibri" panose="020F0502020204030204" pitchFamily="34" charset="0"/>
                                  <a:cs typeface="Calibri" panose="020F0502020204030204" pitchFamily="34" charset="0"/>
                                </a:rPr>
                                <a:t>social</a:t>
                              </a:r>
                              <a:endParaRPr kumimoji="0" lang="es-ES" sz="1100" i="0" u="none" strike="noStrike" cap="none" normalizeH="0" baseline="0" dirty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Calibri" panose="020F0502020204030204" pitchFamily="34" charset="0"/>
                                <a:cs typeface="Calibri" panose="020F0502020204030204" pitchFamily="34" charset="0"/>
                              </a:endParaRPr>
                            </a:p>
                          </p:txBody>
                        </p:sp>
                      </p:grpSp>
                      <p:sp>
                        <p:nvSpPr>
                          <p:cNvPr id="89" name="_s3087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1383107" y="3034468"/>
                            <a:ext cx="1118387" cy="639699"/>
                          </a:xfrm>
                          <a:prstGeom prst="roundRect">
                            <a:avLst>
                              <a:gd name="adj" fmla="val 16667"/>
                            </a:avLst>
                          </a:prstGeom>
                          <a:solidFill>
                            <a:schemeClr val="bg1"/>
                          </a:solidFill>
                          <a:ln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headEnd/>
                            <a:tailEnd/>
                          </a:ln>
                        </p:spPr>
                        <p:style>
                          <a:lnRef idx="0">
                            <a:schemeClr val="accent1"/>
                          </a:lnRef>
                          <a:fillRef idx="3">
                            <a:schemeClr val="accent1"/>
                          </a:fillRef>
                          <a:effectRef idx="3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vert="horz" wrap="none" lIns="42516" tIns="21258" rIns="42516" bIns="21258" numCol="1" anchor="ctr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lvl="0" algn="ctr" eaLnBrk="0" hangingPunct="0"/>
                            <a:r>
                              <a:rPr lang="es-ES" sz="1100" dirty="0">
                                <a:solidFill>
                                  <a:schemeClr val="tx1"/>
                                </a:solidFill>
                                <a:latin typeface="Calibri" panose="020F0502020204030204" pitchFamily="34" charset="0"/>
                                <a:cs typeface="Calibri" panose="020F0502020204030204" pitchFamily="34" charset="0"/>
                              </a:rPr>
                              <a:t>Jefe del Área</a:t>
                            </a:r>
                          </a:p>
                          <a:p>
                            <a:pPr lvl="0" algn="ctr" eaLnBrk="0" hangingPunct="0"/>
                            <a:r>
                              <a:rPr lang="es-ES" sz="1100" dirty="0">
                                <a:solidFill>
                                  <a:schemeClr val="tx1"/>
                                </a:solidFill>
                                <a:latin typeface="Calibri" panose="020F0502020204030204" pitchFamily="34" charset="0"/>
                                <a:cs typeface="Calibri" panose="020F0502020204030204" pitchFamily="34" charset="0"/>
                              </a:rPr>
                              <a:t>Cultura </a:t>
                            </a:r>
                          </a:p>
                          <a:p>
                            <a:pPr lvl="0" algn="ctr" eaLnBrk="0" hangingPunct="0"/>
                            <a:r>
                              <a:rPr lang="es-ES" sz="1100" dirty="0">
                                <a:solidFill>
                                  <a:schemeClr val="tx1"/>
                                </a:solidFill>
                                <a:latin typeface="Calibri" panose="020F0502020204030204" pitchFamily="34" charset="0"/>
                                <a:cs typeface="Calibri" panose="020F0502020204030204" pitchFamily="34" charset="0"/>
                              </a:rPr>
                              <a:t>y educación</a:t>
                            </a:r>
                            <a:endParaRPr kumimoji="0" lang="es-ES" sz="1100" i="0" u="none" strike="noStrike" cap="none" normalizeH="0" baseline="0" dirty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  <a:latin typeface="Calibri" panose="020F0502020204030204" pitchFamily="34" charset="0"/>
                              <a:cs typeface="Calibri" panose="020F0502020204030204" pitchFamily="34" charset="0"/>
                            </a:endParaRPr>
                          </a:p>
                        </p:txBody>
                      </p:sp>
                      <p:sp>
                        <p:nvSpPr>
                          <p:cNvPr id="96" name="_s3087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6640779" y="3063885"/>
                            <a:ext cx="1008598" cy="602586"/>
                          </a:xfrm>
                          <a:prstGeom prst="roundRect">
                            <a:avLst>
                              <a:gd name="adj" fmla="val 16667"/>
                            </a:avLst>
                          </a:prstGeom>
                          <a:solidFill>
                            <a:schemeClr val="bg1"/>
                          </a:solidFill>
                          <a:ln>
                            <a:solidFill>
                              <a:schemeClr val="tx1">
                                <a:lumMod val="50000"/>
                                <a:lumOff val="50000"/>
                              </a:schemeClr>
                            </a:solidFill>
                            <a:headEnd/>
                            <a:tailEnd/>
                          </a:ln>
                        </p:spPr>
                        <p:style>
                          <a:lnRef idx="0">
                            <a:schemeClr val="accent1"/>
                          </a:lnRef>
                          <a:fillRef idx="3">
                            <a:schemeClr val="accent1"/>
                          </a:fillRef>
                          <a:effectRef idx="3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vert="horz" wrap="none" lIns="42516" tIns="21258" rIns="42516" bIns="21258" numCol="1" anchor="ctr" anchorCtr="0" compatLnSpc="1">
                            <a:prstTxWarp prst="textNoShape">
                              <a:avLst/>
                            </a:prstTxWarp>
                          </a:bodyPr>
                          <a:lstStyle/>
                          <a:p>
                            <a:pPr lvl="0" algn="ctr" eaLnBrk="0" hangingPunct="0"/>
                            <a:r>
                              <a:rPr lang="es-ES" sz="1100" dirty="0">
                                <a:solidFill>
                                  <a:schemeClr val="tx1"/>
                                </a:solidFill>
                                <a:latin typeface="Calibri" panose="020F0502020204030204" pitchFamily="34" charset="0"/>
                                <a:cs typeface="Calibri" panose="020F0502020204030204" pitchFamily="34" charset="0"/>
                              </a:rPr>
                              <a:t>Jefe del Área</a:t>
                            </a:r>
                          </a:p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r>
                              <a:rPr kumimoji="0" lang="es-ES" sz="1100" i="0" u="none" strike="noStrike" cap="none" normalizeH="0" baseline="0" dirty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Calibri" panose="020F0502020204030204" pitchFamily="34" charset="0"/>
                                <a:cs typeface="Calibri" panose="020F0502020204030204" pitchFamily="34" charset="0"/>
                              </a:rPr>
                              <a:t>Medios de </a:t>
                            </a:r>
                          </a:p>
                          <a:p>
                            <a:pPr marL="0" marR="0" lvl="0" indent="0" algn="ctr" defTabSz="914400" rtl="0" eaLnBrk="0" fontAlgn="base" latinLnBrk="0" hangingPunct="0">
                              <a:lnSpc>
                                <a:spcPct val="100000"/>
                              </a:lnSpc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buClrTx/>
                              <a:buSzTx/>
                              <a:buFontTx/>
                              <a:buNone/>
                              <a:tabLst/>
                            </a:pPr>
                            <a:r>
                              <a:rPr kumimoji="0" lang="es-ES" sz="1100" i="0" u="none" strike="noStrike" cap="none" normalizeH="0" baseline="0" dirty="0">
                                <a:ln>
                                  <a:noFill/>
                                </a:ln>
                                <a:solidFill>
                                  <a:schemeClr val="tx1"/>
                                </a:solidFill>
                                <a:effectLst/>
                                <a:latin typeface="Calibri" panose="020F0502020204030204" pitchFamily="34" charset="0"/>
                                <a:cs typeface="Calibri" panose="020F0502020204030204" pitchFamily="34" charset="0"/>
                              </a:rPr>
                              <a:t>com</a:t>
                            </a:r>
                            <a:r>
                              <a:rPr lang="es-ES" sz="1100" dirty="0">
                                <a:solidFill>
                                  <a:schemeClr val="tx1"/>
                                </a:solidFill>
                                <a:latin typeface="Calibri" panose="020F0502020204030204" pitchFamily="34" charset="0"/>
                                <a:cs typeface="Calibri" panose="020F0502020204030204" pitchFamily="34" charset="0"/>
                              </a:rPr>
                              <a:t>unicación</a:t>
                            </a:r>
                          </a:p>
                        </p:txBody>
                      </p:sp>
                    </p:grpSp>
                  </p:grpSp>
                  <p:sp>
                    <p:nvSpPr>
                      <p:cNvPr id="129" name="_s30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501643" y="553874"/>
                        <a:ext cx="2179177" cy="293421"/>
                      </a:xfrm>
                      <a:prstGeom prst="roundRect">
                        <a:avLst>
                          <a:gd name="adj" fmla="val 16667"/>
                        </a:avLst>
                      </a:prstGeom>
                      <a:solidFill>
                        <a:schemeClr val="bg1"/>
                      </a:solidFill>
                      <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headEnd/>
                        <a:tailEnd/>
                      </a:ln>
                    </p:spPr>
                    <p:style>
                      <a:lnRef idx="0">
                        <a:schemeClr val="accent1"/>
                      </a:lnRef>
                      <a:fillRef idx="3">
                        <a:schemeClr val="accent1"/>
                      </a:fillRef>
                      <a:effectRef idx="3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vert="horz" wrap="none" lIns="42516" tIns="21258" rIns="42516" bIns="21258" numCol="1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algn="ctr" eaLnBrk="0" hangingPunct="0"/>
                        <a:r>
                          <a:rPr lang="es-ES" sz="1100" dirty="0">
                            <a:solidFill>
                              <a:schemeClr val="tx1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rPr>
                          <a:t>Técnico de gestión y de servicios**</a:t>
                        </a:r>
                      </a:p>
                    </p:txBody>
                  </p:sp>
                  <p:cxnSp>
                    <p:nvCxnSpPr>
                      <p:cNvPr id="130" name="_s3082"/>
                      <p:cNvCxnSpPr>
                        <a:cxnSpLocks noChangeShapeType="1"/>
                        <a:stCxn id="96" idx="2"/>
                        <a:endCxn id="131" idx="0"/>
                      </p:cNvCxnSpPr>
                      <p:nvPr/>
                    </p:nvCxnSpPr>
                    <p:spPr bwMode="auto">
                      <a:xfrm>
                        <a:off x="7145078" y="3666471"/>
                        <a:ext cx="0" cy="558039"/>
                      </a:xfrm>
                      <a:prstGeom prst="straightConnector1">
                        <a:avLst/>
                      </a:prstGeom>
                      <a:grpFill/>
                      <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headEnd/>
                        <a:tailEnd/>
                      </a:ln>
                    </p:spPr>
                    <p:style>
                      <a:lnRef idx="3">
                        <a:schemeClr val="dk1"/>
                      </a:lnRef>
                      <a:fillRef idx="0">
                        <a:schemeClr val="dk1"/>
                      </a:fillRef>
                      <a:effectRef idx="2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31" name="_s30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857046" y="4224510"/>
                        <a:ext cx="576064" cy="213397"/>
                      </a:xfrm>
                      <a:prstGeom prst="roundRect">
                        <a:avLst>
                          <a:gd name="adj" fmla="val 16667"/>
                        </a:avLst>
                      </a:prstGeom>
                      <a:solidFill>
                        <a:schemeClr val="bg1"/>
                      </a:solidFill>
                      <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headEnd/>
                        <a:tailEnd/>
                      </a:ln>
                    </p:spPr>
                    <p:style>
                      <a:lnRef idx="0">
                        <a:schemeClr val="accent1"/>
                      </a:lnRef>
                      <a:fillRef idx="3">
                        <a:schemeClr val="accent1"/>
                      </a:fillRef>
                      <a:effectRef idx="3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vert="horz" wrap="none" lIns="42516" tIns="21258" rIns="42516" bIns="21258" numCol="1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algn="ctr" eaLnBrk="0" hangingPunct="0"/>
                        <a:r>
                          <a:rPr kumimoji="0" lang="es-ES" sz="110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Calibri" panose="020F0502020204030204" pitchFamily="34" charset="0"/>
                          </a:rPr>
                          <a:t>TS2</a:t>
                        </a:r>
                      </a:p>
                    </p:txBody>
                  </p:sp>
                  <p:sp>
                    <p:nvSpPr>
                      <p:cNvPr id="139" name="_s30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190126" y="4596707"/>
                        <a:ext cx="540848" cy="241188"/>
                      </a:xfrm>
                      <a:prstGeom prst="roundRect">
                        <a:avLst>
                          <a:gd name="adj" fmla="val 16667"/>
                        </a:avLst>
                      </a:prstGeom>
                      <a:solidFill>
                        <a:schemeClr val="bg1"/>
                      </a:solidFill>
                      <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headEnd/>
                        <a:tailEnd/>
                      </a:ln>
                    </p:spPr>
                    <p:style>
                      <a:lnRef idx="0">
                        <a:schemeClr val="accent1"/>
                      </a:lnRef>
                      <a:fillRef idx="3">
                        <a:schemeClr val="accent1"/>
                      </a:fillRef>
                      <a:effectRef idx="3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vert="horz" wrap="none" lIns="42516" tIns="21258" rIns="42516" bIns="21258" numCol="1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algn="ctr" eaLnBrk="0" hangingPunct="0"/>
                        <a:r>
                          <a:rPr kumimoji="0" lang="es-ES" sz="110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Calibri" panose="020F0502020204030204" pitchFamily="34" charset="0"/>
                          </a:rPr>
                          <a:t>TM*</a:t>
                        </a:r>
                      </a:p>
                    </p:txBody>
                  </p:sp>
                  <p:sp>
                    <p:nvSpPr>
                      <p:cNvPr id="169" name="_s30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5767572" y="4608527"/>
                        <a:ext cx="576064" cy="241188"/>
                      </a:xfrm>
                      <a:prstGeom prst="roundRect">
                        <a:avLst>
                          <a:gd name="adj" fmla="val 16667"/>
                        </a:avLst>
                      </a:prstGeom>
                      <a:solidFill>
                        <a:schemeClr val="bg1"/>
                      </a:solidFill>
                      <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headEnd/>
                        <a:tailEnd/>
                      </a:ln>
                    </p:spPr>
                    <p:style>
                      <a:lnRef idx="0">
                        <a:schemeClr val="accent1"/>
                      </a:lnRef>
                      <a:fillRef idx="3">
                        <a:schemeClr val="accent1"/>
                      </a:fillRef>
                      <a:effectRef idx="3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vert="horz" wrap="none" lIns="42516" tIns="21258" rIns="42516" bIns="21258" numCol="1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algn="ctr" eaLnBrk="0" hangingPunct="0"/>
                        <a:r>
                          <a:rPr kumimoji="0" lang="es-ES" sz="110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Calibri" panose="020F0502020204030204" pitchFamily="34" charset="0"/>
                          </a:rPr>
                          <a:t>TM</a:t>
                        </a:r>
                      </a:p>
                    </p:txBody>
                  </p:sp>
                  <p:cxnSp>
                    <p:nvCxnSpPr>
                      <p:cNvPr id="172" name="_s3082"/>
                      <p:cNvCxnSpPr>
                        <a:cxnSpLocks noChangeShapeType="1"/>
                      </p:cNvCxnSpPr>
                      <p:nvPr/>
                    </p:nvCxnSpPr>
                    <p:spPr bwMode="auto">
                      <a:xfrm flipH="1">
                        <a:off x="8283217" y="2544820"/>
                        <a:ext cx="11005" cy="2311358"/>
                      </a:xfrm>
                      <a:prstGeom prst="straightConnector1">
                        <a:avLst/>
                      </a:prstGeom>
                      <a:grpFill/>
                      <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headEnd/>
                        <a:tailEnd/>
                      </a:ln>
                    </p:spPr>
                    <p:style>
                      <a:lnRef idx="3">
                        <a:schemeClr val="dk1"/>
                      </a:lnRef>
                      <a:fillRef idx="0">
                        <a:schemeClr val="dk1"/>
                      </a:fillRef>
                      <a:effectRef idx="2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sp>
                    <p:nvSpPr>
                      <p:cNvPr id="173" name="_s30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007345" y="4639877"/>
                        <a:ext cx="576064" cy="213397"/>
                      </a:xfrm>
                      <a:prstGeom prst="roundRect">
                        <a:avLst>
                          <a:gd name="adj" fmla="val 16667"/>
                        </a:avLst>
                      </a:prstGeom>
                      <a:solidFill>
                        <a:schemeClr val="bg1"/>
                      </a:solidFill>
                      <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headEnd/>
                        <a:tailEnd/>
                      </a:ln>
                    </p:spPr>
                    <p:style>
                      <a:lnRef idx="0">
                        <a:schemeClr val="accent1"/>
                      </a:lnRef>
                      <a:fillRef idx="3">
                        <a:schemeClr val="accent1"/>
                      </a:fillRef>
                      <a:effectRef idx="3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vert="horz" wrap="none" lIns="42516" tIns="21258" rIns="42516" bIns="21258" numCol="1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algn="ctr" eaLnBrk="0" hangingPunct="0"/>
                        <a:r>
                          <a:rPr kumimoji="0" lang="es-ES" sz="110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Calibri" panose="020F0502020204030204" pitchFamily="34" charset="0"/>
                          </a:rPr>
                          <a:t>TM</a:t>
                        </a:r>
                      </a:p>
                    </p:txBody>
                  </p:sp>
                  <p:sp>
                    <p:nvSpPr>
                      <p:cNvPr id="174" name="_s30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7974306" y="4197348"/>
                        <a:ext cx="576064" cy="240286"/>
                      </a:xfrm>
                      <a:prstGeom prst="roundRect">
                        <a:avLst>
                          <a:gd name="adj" fmla="val 16667"/>
                        </a:avLst>
                      </a:prstGeom>
                      <a:solidFill>
                        <a:schemeClr val="bg1"/>
                      </a:solidFill>
                      <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headEnd/>
                        <a:tailEnd/>
                      </a:ln>
                    </p:spPr>
                    <p:style>
                      <a:lnRef idx="0">
                        <a:schemeClr val="accent1"/>
                      </a:lnRef>
                      <a:fillRef idx="3">
                        <a:schemeClr val="accent1"/>
                      </a:fillRef>
                      <a:effectRef idx="3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vert="horz" wrap="none" lIns="42516" tIns="21258" rIns="42516" bIns="21258" numCol="1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algn="ctr" eaLnBrk="0" hangingPunct="0"/>
                        <a:r>
                          <a:rPr kumimoji="0" lang="es-ES" sz="110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Calibri" panose="020F0502020204030204" pitchFamily="34" charset="0"/>
                          </a:rPr>
                          <a:t>TS2</a:t>
                        </a:r>
                      </a:p>
                    </p:txBody>
                  </p:sp>
                  <p:sp>
                    <p:nvSpPr>
                      <p:cNvPr id="186" name="_s308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04508" y="4202266"/>
                        <a:ext cx="576064" cy="235368"/>
                      </a:xfrm>
                      <a:prstGeom prst="roundRect">
                        <a:avLst>
                          <a:gd name="adj" fmla="val 16667"/>
                        </a:avLst>
                      </a:prstGeom>
                      <a:solidFill>
                        <a:schemeClr val="bg1"/>
                      </a:solidFill>
                      <a:ln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headEnd/>
                        <a:tailEnd/>
                      </a:ln>
                    </p:spPr>
                    <p:style>
                      <a:lnRef idx="0">
                        <a:schemeClr val="accent1"/>
                      </a:lnRef>
                      <a:fillRef idx="3">
                        <a:schemeClr val="accent1"/>
                      </a:fillRef>
                      <a:effectRef idx="3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vert="horz" wrap="none" lIns="42516" tIns="21258" rIns="42516" bIns="21258" numCol="1" anchor="ctr" anchorCtr="0" compatLnSpc="1">
                        <a:prstTxWarp prst="textNoShape">
                          <a:avLst/>
                        </a:prstTxWarp>
                      </a:bodyPr>
                      <a:lstStyle/>
                      <a:p>
                        <a:pPr algn="ctr" eaLnBrk="0" hangingPunct="0"/>
                        <a:r>
                          <a:rPr kumimoji="0" lang="es-ES" sz="1100" i="0" u="none" strike="noStrike" cap="none" normalizeH="0" baseline="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  <a:latin typeface="Calibri" panose="020F0502020204030204" pitchFamily="34" charset="0"/>
                            <a:cs typeface="Calibri" panose="020F0502020204030204" pitchFamily="34" charset="0"/>
                          </a:rPr>
                          <a:t>TS2</a:t>
                        </a:r>
                      </a:p>
                    </p:txBody>
                  </p:sp>
                </p:grpSp>
              </p:grpSp>
            </p:grpSp>
          </p:grpSp>
        </p:grpSp>
      </p:grpSp>
      <p:cxnSp>
        <p:nvCxnSpPr>
          <p:cNvPr id="63" name="62 Conector recto"/>
          <p:cNvCxnSpPr>
            <a:cxnSpLocks/>
          </p:cNvCxnSpPr>
          <p:nvPr/>
        </p:nvCxnSpPr>
        <p:spPr>
          <a:xfrm flipH="1">
            <a:off x="4108629" y="1567179"/>
            <a:ext cx="6052" cy="1633744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254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_s3086"/>
          <p:cNvSpPr>
            <a:spLocks noChangeArrowheads="1"/>
          </p:cNvSpPr>
          <p:nvPr/>
        </p:nvSpPr>
        <p:spPr bwMode="auto">
          <a:xfrm>
            <a:off x="5379507" y="1097556"/>
            <a:ext cx="1004434" cy="44823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42516" tIns="21258" rIns="42516" bIns="21258" numCol="1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kumimoji="0" lang="es-E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Secretaria </a:t>
            </a:r>
          </a:p>
          <a:p>
            <a:pPr algn="ctr" eaLnBrk="0" hangingPunct="0"/>
            <a:r>
              <a:rPr kumimoji="0" lang="es-E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Dirección</a:t>
            </a:r>
          </a:p>
        </p:txBody>
      </p:sp>
      <p:sp>
        <p:nvSpPr>
          <p:cNvPr id="117" name="116 CuadroTexto"/>
          <p:cNvSpPr txBox="1"/>
          <p:nvPr/>
        </p:nvSpPr>
        <p:spPr>
          <a:xfrm>
            <a:off x="164079" y="6030453"/>
            <a:ext cx="88724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" dirty="0">
                <a:latin typeface="Calibri" panose="020F0502020204030204" pitchFamily="34" charset="0"/>
                <a:cs typeface="Calibri" panose="020F0502020204030204" pitchFamily="34" charset="0"/>
              </a:rPr>
              <a:t>TS1: Técnico superior 1 – Grupo 1;  TS2: Técnico superior 2 – Grupo 1;  TM: Técnico medio – Grupo 2;  TM*: Técnico medio: Informático –  Grupo 2;  Técnico de gestión y de servicios** –  Grupo 3;  </a:t>
            </a:r>
          </a:p>
          <a:p>
            <a:r>
              <a:rPr lang="es-ES" sz="800" dirty="0">
                <a:latin typeface="Calibri" panose="020F0502020204030204" pitchFamily="34" charset="0"/>
                <a:cs typeface="Calibri" panose="020F0502020204030204" pitchFamily="34" charset="0"/>
              </a:rPr>
              <a:t>T. Mantenimiento: Técnico de mantenimiento – Grupo 3;   </a:t>
            </a:r>
            <a:r>
              <a:rPr lang="es-E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Secr</a:t>
            </a:r>
            <a:r>
              <a:rPr lang="es-ES" sz="800" dirty="0">
                <a:latin typeface="Calibri" panose="020F0502020204030204" pitchFamily="34" charset="0"/>
                <a:cs typeface="Calibri" panose="020F0502020204030204" pitchFamily="34" charset="0"/>
              </a:rPr>
              <a:t>.: Secretaria/o – Grupo 3 </a:t>
            </a:r>
          </a:p>
        </p:txBody>
      </p:sp>
      <p:pic>
        <p:nvPicPr>
          <p:cNvPr id="26" name="Imagen 25">
            <a:extLst>
              <a:ext uri="{FF2B5EF4-FFF2-40B4-BE49-F238E27FC236}">
                <a16:creationId xmlns:a16="http://schemas.microsoft.com/office/drawing/2014/main" id="{60D4A7CD-00DB-489D-9897-E2B4342CBF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152" y="237578"/>
            <a:ext cx="1005176" cy="758415"/>
          </a:xfrm>
          <a:prstGeom prst="rect">
            <a:avLst/>
          </a:prstGeom>
        </p:spPr>
      </p:pic>
      <p:cxnSp>
        <p:nvCxnSpPr>
          <p:cNvPr id="22" name="Conector: angular 21">
            <a:extLst>
              <a:ext uri="{FF2B5EF4-FFF2-40B4-BE49-F238E27FC236}">
                <a16:creationId xmlns:a16="http://schemas.microsoft.com/office/drawing/2014/main" id="{58FBB8E8-B9FD-4B29-8468-50324437C71C}"/>
              </a:ext>
            </a:extLst>
          </p:cNvPr>
          <p:cNvCxnSpPr/>
          <p:nvPr/>
        </p:nvCxnSpPr>
        <p:spPr>
          <a:xfrm rot="10800000">
            <a:off x="6619876" y="2157984"/>
            <a:ext cx="16763" cy="1103"/>
          </a:xfrm>
          <a:prstGeom prst="bentConnector3">
            <a:avLst>
              <a:gd name="adj1" fmla="val 16364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299848A1-A403-4ED2-8530-98002D6156CC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4115701" y="2042385"/>
            <a:ext cx="538468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254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885021AF-8BDC-42B8-AF9F-05B9C2A8900B}"/>
              </a:ext>
            </a:extLst>
          </p:cNvPr>
          <p:cNvCxnSpPr>
            <a:cxnSpLocks/>
          </p:cNvCxnSpPr>
          <p:nvPr/>
        </p:nvCxnSpPr>
        <p:spPr>
          <a:xfrm>
            <a:off x="861518" y="3194269"/>
            <a:ext cx="7589872" cy="6654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254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_s3086">
            <a:extLst>
              <a:ext uri="{FF2B5EF4-FFF2-40B4-BE49-F238E27FC236}">
                <a16:creationId xmlns:a16="http://schemas.microsoft.com/office/drawing/2014/main" id="{A11F9F35-190B-30CB-23A5-BA19706B87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6839" y="5639978"/>
            <a:ext cx="590198" cy="23829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42516" tIns="21258" rIns="42516" bIns="2125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ES" sz="11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kumimoji="0" lang="es-ES" sz="11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ec</a:t>
            </a:r>
            <a:r>
              <a:rPr lang="es-ES" sz="11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s-E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kumimoji="0" lang="es-ES" sz="11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_s3086"/>
          <p:cNvSpPr>
            <a:spLocks noChangeArrowheads="1"/>
          </p:cNvSpPr>
          <p:nvPr/>
        </p:nvSpPr>
        <p:spPr bwMode="auto">
          <a:xfrm>
            <a:off x="2905566" y="5233039"/>
            <a:ext cx="546461" cy="2411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42516" tIns="21258" rIns="42516" bIns="21258" numCol="1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kumimoji="0" lang="es-ES" sz="105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TM</a:t>
            </a:r>
          </a:p>
        </p:txBody>
      </p:sp>
      <p:sp>
        <p:nvSpPr>
          <p:cNvPr id="45" name="_s3087">
            <a:extLst>
              <a:ext uri="{FF2B5EF4-FFF2-40B4-BE49-F238E27FC236}">
                <a16:creationId xmlns:a16="http://schemas.microsoft.com/office/drawing/2014/main" id="{7A4A2198-09F0-6FD3-5605-DFADF0839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8111" y="3695951"/>
            <a:ext cx="1008598" cy="602587"/>
          </a:xfrm>
          <a:prstGeom prst="roundRect">
            <a:avLst>
              <a:gd name="adj" fmla="val 12515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42516" tIns="21258" rIns="42516" bIns="21258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es-E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Jefe del Área</a:t>
            </a:r>
          </a:p>
          <a:p>
            <a:pPr lvl="0" algn="ctr" eaLnBrk="0" hangingPunct="0"/>
            <a:r>
              <a:rPr lang="es-E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Mediateca </a:t>
            </a:r>
          </a:p>
          <a:p>
            <a:pPr lvl="0" algn="ctr" eaLnBrk="0" hangingPunct="0"/>
            <a:r>
              <a:rPr lang="es-E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web</a:t>
            </a:r>
            <a:endParaRPr kumimoji="0" lang="es-ES" sz="11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2" name="Conector recto 71">
            <a:extLst>
              <a:ext uri="{FF2B5EF4-FFF2-40B4-BE49-F238E27FC236}">
                <a16:creationId xmlns:a16="http://schemas.microsoft.com/office/drawing/2014/main" id="{92C0775B-3F88-2701-89D6-A973EB55CFA2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3687093" y="2496732"/>
            <a:ext cx="438866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254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73 Conector recto">
            <a:extLst>
              <a:ext uri="{FF2B5EF4-FFF2-40B4-BE49-F238E27FC236}">
                <a16:creationId xmlns:a16="http://schemas.microsoft.com/office/drawing/2014/main" id="{32B50BB2-8D7E-20F5-BC18-5C4B7E8C1FE7}"/>
              </a:ext>
            </a:extLst>
          </p:cNvPr>
          <p:cNvCxnSpPr>
            <a:cxnSpLocks/>
          </p:cNvCxnSpPr>
          <p:nvPr/>
        </p:nvCxnSpPr>
        <p:spPr>
          <a:xfrm flipV="1">
            <a:off x="6207692" y="3194269"/>
            <a:ext cx="0" cy="100804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_s3087">
            <a:extLst>
              <a:ext uri="{FF2B5EF4-FFF2-40B4-BE49-F238E27FC236}">
                <a16:creationId xmlns:a16="http://schemas.microsoft.com/office/drawing/2014/main" id="{2F99720D-40D3-2FDD-696B-77DE44C0B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6806" y="3691587"/>
            <a:ext cx="1008598" cy="62102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42516" tIns="21258" rIns="42516" bIns="21258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es-E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Jefe del Área</a:t>
            </a:r>
          </a:p>
          <a:p>
            <a:pPr lvl="0" algn="ctr" eaLnBrk="0" hangingPunct="0"/>
            <a:r>
              <a:rPr lang="es-E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Institucional</a:t>
            </a:r>
            <a:endParaRPr kumimoji="0" lang="es-ES" sz="11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_s3086">
            <a:extLst>
              <a:ext uri="{FF2B5EF4-FFF2-40B4-BE49-F238E27FC236}">
                <a16:creationId xmlns:a16="http://schemas.microsoft.com/office/drawing/2014/main" id="{14EDADCC-E26A-1FEB-E80D-3344BFA5B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4301" y="5246156"/>
            <a:ext cx="540848" cy="2411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42516" tIns="21258" rIns="42516" bIns="21258" numCol="1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kumimoji="0" lang="es-E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TM</a:t>
            </a:r>
          </a:p>
        </p:txBody>
      </p:sp>
      <p:cxnSp>
        <p:nvCxnSpPr>
          <p:cNvPr id="12" name="_s3082">
            <a:extLst>
              <a:ext uri="{FF2B5EF4-FFF2-40B4-BE49-F238E27FC236}">
                <a16:creationId xmlns:a16="http://schemas.microsoft.com/office/drawing/2014/main" id="{E9287F19-DB10-74AD-BCCD-8EF6FC4BAC39}"/>
              </a:ext>
            </a:extLst>
          </p:cNvPr>
          <p:cNvCxnSpPr>
            <a:cxnSpLocks noChangeShapeType="1"/>
            <a:stCxn id="139" idx="3"/>
            <a:endCxn id="10" idx="1"/>
          </p:cNvCxnSpPr>
          <p:nvPr/>
        </p:nvCxnSpPr>
        <p:spPr bwMode="auto">
          <a:xfrm>
            <a:off x="4888142" y="5363317"/>
            <a:ext cx="366159" cy="3433"/>
          </a:xfrm>
          <a:prstGeom prst="straightConnector1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7" name="_s3086">
            <a:extLst>
              <a:ext uri="{FF2B5EF4-FFF2-40B4-BE49-F238E27FC236}">
                <a16:creationId xmlns:a16="http://schemas.microsoft.com/office/drawing/2014/main" id="{2F24F2D3-A475-752C-1478-614AD3FB5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6725" y="5639849"/>
            <a:ext cx="1158405" cy="24561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none" lIns="42516" tIns="21258" rIns="42516" bIns="21258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1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T. Mantenimiento</a:t>
            </a:r>
          </a:p>
        </p:txBody>
      </p:sp>
      <p:cxnSp>
        <p:nvCxnSpPr>
          <p:cNvPr id="138" name="_s3082">
            <a:extLst>
              <a:ext uri="{FF2B5EF4-FFF2-40B4-BE49-F238E27FC236}">
                <a16:creationId xmlns:a16="http://schemas.microsoft.com/office/drawing/2014/main" id="{8D5DD3A6-19F4-CA4F-DFE9-209A13E1508F}"/>
              </a:ext>
            </a:extLst>
          </p:cNvPr>
          <p:cNvCxnSpPr>
            <a:cxnSpLocks noChangeShapeType="1"/>
            <a:endCxn id="137" idx="1"/>
          </p:cNvCxnSpPr>
          <p:nvPr/>
        </p:nvCxnSpPr>
        <p:spPr bwMode="auto">
          <a:xfrm>
            <a:off x="3029611" y="5762654"/>
            <a:ext cx="297114" cy="0"/>
          </a:xfrm>
          <a:prstGeom prst="straightConnector1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7703888"/>
      </p:ext>
    </p:extLst>
  </p:cSld>
  <p:clrMapOvr>
    <a:masterClrMapping/>
  </p:clrMapOvr>
</p:sld>
</file>

<file path=ppt/theme/theme1.xml><?xml version="1.0" encoding="utf-8"?>
<a:theme xmlns:a="http://schemas.openxmlformats.org/drawingml/2006/main" name="Gráfico de organización compleja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a de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750b33-cb89-40c3-a3b4-40231db5043e" xsi:nil="true"/>
    <_Flow_SignoffStatus xmlns="48807901-3edf-4d56-9299-0d5f2154a37a" xsi:nil="true"/>
    <lcf76f155ced4ddcb4097134ff3c332f xmlns="48807901-3edf-4d56-9299-0d5f2154a37a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575434B4418A34B92EFB913E4D8629E" ma:contentTypeVersion="19" ma:contentTypeDescription="Crear nuevo documento." ma:contentTypeScope="" ma:versionID="0cc5eec630e5e19160af09c524c7e527">
  <xsd:schema xmlns:xsd="http://www.w3.org/2001/XMLSchema" xmlns:xs="http://www.w3.org/2001/XMLSchema" xmlns:p="http://schemas.microsoft.com/office/2006/metadata/properties" xmlns:ns2="48807901-3edf-4d56-9299-0d5f2154a37a" xmlns:ns3="ca750b33-cb89-40c3-a3b4-40231db5043e" targetNamespace="http://schemas.microsoft.com/office/2006/metadata/properties" ma:root="true" ma:fieldsID="4704f3381448c01569f0d4658454e6a3" ns2:_="" ns3:_="">
    <xsd:import namespace="48807901-3edf-4d56-9299-0d5f2154a37a"/>
    <xsd:import namespace="ca750b33-cb89-40c3-a3b4-40231db504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7901-3edf-4d56-9299-0d5f2154a3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_Flow_SignoffStatus" ma:index="20" nillable="true" ma:displayName="Estado de aprobación" ma:internalName="Estado_x0020_de_x0020_aprobaci_x00f3_n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f990f76a-1ee5-4c9f-86e8-8669f2789cf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750b33-cb89-40c3-a3b4-40231db5043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55d32d5-aaf4-4353-b0a3-e8c7fe58fa78}" ma:internalName="TaxCatchAll" ma:showField="CatchAllData" ma:web="ca750b33-cb89-40c3-a3b4-40231db504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EDF3FD7-D35E-45FD-B8C9-2F1FE5D72D56}">
  <ds:schemaRefs>
    <ds:schemaRef ds:uri="http://www.w3.org/XML/1998/namespace"/>
    <ds:schemaRef ds:uri="ca750b33-cb89-40c3-a3b4-40231db5043e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48807901-3edf-4d56-9299-0d5f2154a37a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0425F35-755A-420C-A526-D38C589AA7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807901-3edf-4d56-9299-0d5f2154a37a"/>
    <ds:schemaRef ds:uri="ca750b33-cb89-40c3-a3b4-40231db504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BC71291-4D12-4A9A-B4BC-8887AFA7AF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Gráfico de organización compleja</Template>
  <TotalTime>1004</TotalTime>
  <Words>131</Words>
  <Application>Microsoft Office PowerPoint</Application>
  <PresentationFormat>Presentación en pantalla (4:3)</PresentationFormat>
  <Paragraphs>39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Nexa Light</vt:lpstr>
      <vt:lpstr>Gráfico de organización compleja</vt:lpstr>
      <vt:lpstr>Organigrama Casa África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Organigrama</dc:title>
  <dc:creator>Usuario de Windows</dc:creator>
  <cp:lastModifiedBy>Ana M. Hernández Díaz</cp:lastModifiedBy>
  <cp:revision>97</cp:revision>
  <cp:lastPrinted>2024-03-26T13:39:01Z</cp:lastPrinted>
  <dcterms:created xsi:type="dcterms:W3CDTF">2012-04-25T16:52:33Z</dcterms:created>
  <dcterms:modified xsi:type="dcterms:W3CDTF">2024-03-26T14:39:09Z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TC062561343082</vt:lpwstr>
  </property>
  <property fmtid="{D5CDD505-2E9C-101B-9397-08002B2CF9AE}" pid="3" name="ContentTypeId">
    <vt:lpwstr>0x0101004575434B4418A34B92EFB913E4D8629E</vt:lpwstr>
  </property>
  <property fmtid="{D5CDD505-2E9C-101B-9397-08002B2CF9AE}" pid="4" name="MediaServiceImageTags">
    <vt:lpwstr/>
  </property>
</Properties>
</file>