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53F5F-8100-B5BD-81CC-C8047A92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EF17DB-14A6-F538-E318-D84C50A31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AA635-541A-5506-660C-685F66D1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FAB92D-5BDD-8561-2BF9-B6DF39BD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EB01B2-698E-83CF-588D-47EB0B87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11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0472D-8B72-9900-0DD5-D29605D9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97873A-01F2-B0A7-652B-8629173BD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16296B-7206-D5CB-895E-5382113E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D8F962-DB35-E250-B7AF-FF2A2B64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F2E589-CE26-EE72-CE98-54378B66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76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F13C0B-A528-D856-C9D2-42CC6D51D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B1F476-7390-A3B6-D8D9-F067F2666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3ABDB6-9A31-3E92-B96F-0118E4731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BA4049-1D54-16F3-FC3C-F544D7D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EE3705-6F63-1783-546B-E7C7DA9F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82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13502-2469-728F-1C0C-655AA69A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49ED97-89C5-D9EB-D3FC-4673A74D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1BCDA-FD37-2C4B-AC8E-224B33B5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F749A1-889C-CCFB-7D93-B46454EB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36E773-3239-F7A4-C81E-4C001CDB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67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B5BF6-AB1A-0CA5-2FCD-D1318A10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E2E2B0-9308-2971-6B5A-B676263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88DAB-C61F-8D94-0FB0-A4460FE1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1EDCA-FDE9-F5F6-9632-58A24BF8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4E99C-B816-D55A-AEF3-9DC542DE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8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BA615-C920-CE3D-D81B-AA19723A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64D14B-5E01-0618-1442-F681341EA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3B4D20-5A3B-182D-4BEC-6C4538A36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2E51EA-7B49-6B8F-EEED-F5792388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9F4470-EA3A-79A2-C4F7-7AFE5E91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9C0766-CA9E-3AEB-04A7-A766DA92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98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66E77-9FCA-479C-12FC-5963F497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812BF-84E8-FD53-E11D-E7864EF90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913811-DD04-9F6C-D225-9A2DA7F9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C77C76-2DF6-7097-ADC0-D48BFDDFF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434EB8-C269-92C3-426F-C0A790BFA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F15612-FE97-E828-FAF1-94C8AFCC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98E380-8EE4-08D2-E57F-5BC546B5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397D6F-E6ED-E36E-53A2-7ED723CD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56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170D8-6FBE-46B3-0501-F1FDF755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ECD7B5-0E90-4ED9-CF3F-6C1A631D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01363F-1848-E86D-5691-A6048675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B7D823-F331-A3DB-AAB1-AA94CAD1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74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F3D49E-8E34-3145-7C4B-9F27C4AD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B09C01-1461-6189-2AED-51396568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923D6D-7670-F647-9F76-2AA0CEDA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44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DEEEC-15A8-61F1-E0C3-359E3E8E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9F80EE-E503-E9BA-C5B2-EEAC341F2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4CDEA9-9266-EB8B-FA83-EA4C7300E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5C7F05-2E40-B2A8-0A25-16AB71B9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096B67-9938-0CCA-7304-7EA0299F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801784-6A2A-73B5-2BDE-24543EB8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66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8923F-EE61-8E15-601F-E4EA3EE8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EB2B20-B428-A70B-4DFA-123124D14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D1C89E-604E-0026-ADCC-48C261D54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D43AAB-C7DD-E620-62D0-9EF10518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20D27F-A4A3-3FC2-195C-CEA96C95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1DBB05-603D-50DD-6FB8-F0158D24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04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4FBD27-B9E5-221E-3748-F34DC74C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D24FD-B331-F283-1928-259E9599A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E37AB0-2181-9C71-25C3-C0ABE1C9F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7E2B-E7D7-49E2-AB66-94AD219D2D5C}" type="datetimeFigureOut">
              <a:rPr lang="fr-FR" smtClean="0"/>
              <a:t>08/05/2026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7176C1-9D42-B343-BC06-6BD7404BB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7B32B4-B8E5-C832-93B6-B8C2F3A2F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8DC25-D35F-4F98-8935-11380F0B1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18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0156D8B-B75E-CA1E-0EA3-19EC2B8A0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2026-05-07-20-03-10">
            <a:hlinkClick r:id="" action="ppaction://media"/>
            <a:extLst>
              <a:ext uri="{FF2B5EF4-FFF2-40B4-BE49-F238E27FC236}">
                <a16:creationId xmlns:a16="http://schemas.microsoft.com/office/drawing/2014/main" id="{78EDF7F4-A003-8BB8-4D70-B8528FE559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Abderrahman Doua</dc:creator>
  <cp:lastModifiedBy>Abderrahman Doua</cp:lastModifiedBy>
  <cp:revision>3</cp:revision>
  <dcterms:created xsi:type="dcterms:W3CDTF">2026-05-08T01:16:33Z</dcterms:created>
  <dcterms:modified xsi:type="dcterms:W3CDTF">2026-05-08T01:38:25Z</dcterms:modified>
</cp:coreProperties>
</file>