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8" r:id="rId2"/>
    <p:sldId id="279" r:id="rId3"/>
    <p:sldId id="280" r:id="rId4"/>
    <p:sldId id="257" r:id="rId5"/>
    <p:sldId id="293" r:id="rId6"/>
    <p:sldId id="292" r:id="rId7"/>
    <p:sldId id="294" r:id="rId8"/>
    <p:sldId id="296" r:id="rId9"/>
    <p:sldId id="299" r:id="rId10"/>
    <p:sldId id="298" r:id="rId11"/>
    <p:sldId id="301" r:id="rId12"/>
    <p:sldId id="304" r:id="rId13"/>
    <p:sldId id="302" r:id="rId14"/>
    <p:sldId id="286" r:id="rId15"/>
    <p:sldId id="288" r:id="rId16"/>
    <p:sldId id="285" r:id="rId17"/>
    <p:sldId id="305" r:id="rId18"/>
    <p:sldId id="306" r:id="rId19"/>
    <p:sldId id="308" r:id="rId20"/>
    <p:sldId id="307" r:id="rId21"/>
    <p:sldId id="309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6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33435-B2A5-47F5-982F-2C239DAE50E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24BC46-612D-4AC1-94A8-9EA7B2EF0884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Anne Aratém. Tema: Digitalización de las VSLA: continuidades y transformaciones en la producción de las agencias colectivas femeninas en África.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E04070-FF4F-44FD-9FED-BBF38CB8D928}" type="parTrans" cxnId="{321C20F3-BCFB-4FDC-A2E9-D1807FC1EF2C}">
      <dgm:prSet/>
      <dgm:spPr/>
      <dgm:t>
        <a:bodyPr/>
        <a:lstStyle/>
        <a:p>
          <a:endParaRPr lang="en-US"/>
        </a:p>
      </dgm:t>
    </dgm:pt>
    <dgm:pt modelId="{0A9A197C-D459-4426-A340-B5B05C75F9A4}" type="sibTrans" cxnId="{321C20F3-BCFB-4FDC-A2E9-D1807FC1EF2C}">
      <dgm:prSet/>
      <dgm:spPr/>
      <dgm:t>
        <a:bodyPr/>
        <a:lstStyle/>
        <a:p>
          <a:endParaRPr lang="en-US"/>
        </a:p>
      </dgm:t>
    </dgm:pt>
    <dgm:pt modelId="{C9AA80EA-2618-4B63-BE5C-B2FD714EEAF2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Onime Kpandji. Tema:  La reconquista de la autonomía femenina a través de la digitalización de las cooperativas rurales.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7E0D9-C203-4C14-A843-BFC3B6788E28}" type="parTrans" cxnId="{4909985B-88F1-4937-BEEC-0916E4140D8F}">
      <dgm:prSet/>
      <dgm:spPr/>
      <dgm:t>
        <a:bodyPr/>
        <a:lstStyle/>
        <a:p>
          <a:endParaRPr lang="en-US"/>
        </a:p>
      </dgm:t>
    </dgm:pt>
    <dgm:pt modelId="{EFE3FE1F-BA51-4B5C-9970-0177F515B18E}" type="sibTrans" cxnId="{4909985B-88F1-4937-BEEC-0916E4140D8F}">
      <dgm:prSet/>
      <dgm:spPr/>
      <dgm:t>
        <a:bodyPr/>
        <a:lstStyle/>
        <a:p>
          <a:endParaRPr lang="en-US"/>
        </a:p>
      </dgm:t>
    </dgm:pt>
    <dgm:pt modelId="{71313541-34C7-42B3-9380-006A7819E2EC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Néri Koutchala, Redes de confianza y algoritmos extractivos: análisis computacional y de género sobre la digitalización de los tontines en Togo y en Ghana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2E91BF-FE4C-4AA8-A935-4BB1920D9FB9}" type="parTrans" cxnId="{C93C0A80-2863-4137-ACA7-D19614A2285F}">
      <dgm:prSet/>
      <dgm:spPr/>
      <dgm:t>
        <a:bodyPr/>
        <a:lstStyle/>
        <a:p>
          <a:endParaRPr lang="en-US"/>
        </a:p>
      </dgm:t>
    </dgm:pt>
    <dgm:pt modelId="{805B7918-C194-4D70-A820-CBC9EF7B8664}" type="sibTrans" cxnId="{C93C0A80-2863-4137-ACA7-D19614A2285F}">
      <dgm:prSet/>
      <dgm:spPr/>
      <dgm:t>
        <a:bodyPr/>
        <a:lstStyle/>
        <a:p>
          <a:endParaRPr lang="en-US"/>
        </a:p>
      </dgm:t>
    </dgm:pt>
    <dgm:pt modelId="{1B64CB00-0F3E-417A-AFA0-CA31C90131EB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Nolaki Tchakpala. Tema: Digitalización de las VSLA: retos e inclusión financiera de las mujeres rurales</a:t>
          </a:r>
          <a:endParaRPr lang="en-US" dirty="0"/>
        </a:p>
      </dgm:t>
    </dgm:pt>
    <dgm:pt modelId="{7047A420-5E4C-4D9C-B12F-86BBA4C58606}" type="parTrans" cxnId="{2947E860-F1E8-46D2-B7B0-C9C0B729792B}">
      <dgm:prSet/>
      <dgm:spPr/>
      <dgm:t>
        <a:bodyPr/>
        <a:lstStyle/>
        <a:p>
          <a:endParaRPr lang="en-US"/>
        </a:p>
      </dgm:t>
    </dgm:pt>
    <dgm:pt modelId="{E2F095AC-A105-4D3F-A626-BF187B49E2EE}" type="sibTrans" cxnId="{2947E860-F1E8-46D2-B7B0-C9C0B729792B}">
      <dgm:prSet/>
      <dgm:spPr/>
      <dgm:t>
        <a:bodyPr/>
        <a:lstStyle/>
        <a:p>
          <a:endParaRPr lang="en-US"/>
        </a:p>
      </dgm:t>
    </dgm:pt>
    <dgm:pt modelId="{90F39F43-DE30-43E6-9C7A-B099FBD71B56}" type="pres">
      <dgm:prSet presAssocID="{9EB33435-B2A5-47F5-982F-2C239DAE50E5}" presName="vert0" presStyleCnt="0">
        <dgm:presLayoutVars>
          <dgm:dir/>
          <dgm:animOne val="branch"/>
          <dgm:animLvl val="lvl"/>
        </dgm:presLayoutVars>
      </dgm:prSet>
      <dgm:spPr/>
    </dgm:pt>
    <dgm:pt modelId="{B92B5E4A-5EE3-417B-9596-A77E2E364272}" type="pres">
      <dgm:prSet presAssocID="{7024BC46-612D-4AC1-94A8-9EA7B2EF0884}" presName="thickLine" presStyleLbl="alignNode1" presStyleIdx="0" presStyleCnt="4"/>
      <dgm:spPr/>
    </dgm:pt>
    <dgm:pt modelId="{5EF7D1EC-E3F8-4A10-93E6-7ED2D7207127}" type="pres">
      <dgm:prSet presAssocID="{7024BC46-612D-4AC1-94A8-9EA7B2EF0884}" presName="horz1" presStyleCnt="0"/>
      <dgm:spPr/>
    </dgm:pt>
    <dgm:pt modelId="{9823BA6C-F0E0-4329-BF0F-4E7A359B1149}" type="pres">
      <dgm:prSet presAssocID="{7024BC46-612D-4AC1-94A8-9EA7B2EF0884}" presName="tx1" presStyleLbl="revTx" presStyleIdx="0" presStyleCnt="4"/>
      <dgm:spPr/>
    </dgm:pt>
    <dgm:pt modelId="{59A6A4B2-8663-4B32-9FBF-FB739DB8FEBA}" type="pres">
      <dgm:prSet presAssocID="{7024BC46-612D-4AC1-94A8-9EA7B2EF0884}" presName="vert1" presStyleCnt="0"/>
      <dgm:spPr/>
    </dgm:pt>
    <dgm:pt modelId="{6ED77726-21A9-464F-ADAA-DAD810F29C4C}" type="pres">
      <dgm:prSet presAssocID="{C9AA80EA-2618-4B63-BE5C-B2FD714EEAF2}" presName="thickLine" presStyleLbl="alignNode1" presStyleIdx="1" presStyleCnt="4"/>
      <dgm:spPr/>
    </dgm:pt>
    <dgm:pt modelId="{0FDD48DC-46E4-4100-A0DD-AA0C33CF4FA3}" type="pres">
      <dgm:prSet presAssocID="{C9AA80EA-2618-4B63-BE5C-B2FD714EEAF2}" presName="horz1" presStyleCnt="0"/>
      <dgm:spPr/>
    </dgm:pt>
    <dgm:pt modelId="{FC14513C-2F16-4215-A958-FD9303078130}" type="pres">
      <dgm:prSet presAssocID="{C9AA80EA-2618-4B63-BE5C-B2FD714EEAF2}" presName="tx1" presStyleLbl="revTx" presStyleIdx="1" presStyleCnt="4"/>
      <dgm:spPr/>
    </dgm:pt>
    <dgm:pt modelId="{76E7A1A8-D51A-43CF-AD0F-26C1BA7257DD}" type="pres">
      <dgm:prSet presAssocID="{C9AA80EA-2618-4B63-BE5C-B2FD714EEAF2}" presName="vert1" presStyleCnt="0"/>
      <dgm:spPr/>
    </dgm:pt>
    <dgm:pt modelId="{5A8FBE58-1E41-44D9-9214-5A3B7816C326}" type="pres">
      <dgm:prSet presAssocID="{71313541-34C7-42B3-9380-006A7819E2EC}" presName="thickLine" presStyleLbl="alignNode1" presStyleIdx="2" presStyleCnt="4"/>
      <dgm:spPr/>
    </dgm:pt>
    <dgm:pt modelId="{E88A8661-D5C8-4688-9BAA-23AC1523311B}" type="pres">
      <dgm:prSet presAssocID="{71313541-34C7-42B3-9380-006A7819E2EC}" presName="horz1" presStyleCnt="0"/>
      <dgm:spPr/>
    </dgm:pt>
    <dgm:pt modelId="{388E290B-9611-4174-B1E2-B2CB23961B64}" type="pres">
      <dgm:prSet presAssocID="{71313541-34C7-42B3-9380-006A7819E2EC}" presName="tx1" presStyleLbl="revTx" presStyleIdx="2" presStyleCnt="4"/>
      <dgm:spPr/>
    </dgm:pt>
    <dgm:pt modelId="{0CB4208C-5CFD-4381-A46E-13AFDCFE36B5}" type="pres">
      <dgm:prSet presAssocID="{71313541-34C7-42B3-9380-006A7819E2EC}" presName="vert1" presStyleCnt="0"/>
      <dgm:spPr/>
    </dgm:pt>
    <dgm:pt modelId="{3B83D970-D329-4D90-BBC8-62D91C1E1F0C}" type="pres">
      <dgm:prSet presAssocID="{1B64CB00-0F3E-417A-AFA0-CA31C90131EB}" presName="thickLine" presStyleLbl="alignNode1" presStyleIdx="3" presStyleCnt="4"/>
      <dgm:spPr/>
    </dgm:pt>
    <dgm:pt modelId="{7103A626-F59F-45DE-A9BF-EB780A643BF2}" type="pres">
      <dgm:prSet presAssocID="{1B64CB00-0F3E-417A-AFA0-CA31C90131EB}" presName="horz1" presStyleCnt="0"/>
      <dgm:spPr/>
    </dgm:pt>
    <dgm:pt modelId="{A593DF9A-B7BE-4A0E-9AAD-2526220CAD04}" type="pres">
      <dgm:prSet presAssocID="{1B64CB00-0F3E-417A-AFA0-CA31C90131EB}" presName="tx1" presStyleLbl="revTx" presStyleIdx="3" presStyleCnt="4"/>
      <dgm:spPr/>
    </dgm:pt>
    <dgm:pt modelId="{5146E69A-89E2-4A6D-9FDD-32D36F9CC3FD}" type="pres">
      <dgm:prSet presAssocID="{1B64CB00-0F3E-417A-AFA0-CA31C90131EB}" presName="vert1" presStyleCnt="0"/>
      <dgm:spPr/>
    </dgm:pt>
  </dgm:ptLst>
  <dgm:cxnLst>
    <dgm:cxn modelId="{ACE91D0E-CE8F-4714-98ED-BF45A19FC91B}" type="presOf" srcId="{1B64CB00-0F3E-417A-AFA0-CA31C90131EB}" destId="{A593DF9A-B7BE-4A0E-9AAD-2526220CAD04}" srcOrd="0" destOrd="0" presId="urn:microsoft.com/office/officeart/2008/layout/LinedList"/>
    <dgm:cxn modelId="{4909985B-88F1-4937-BEEC-0916E4140D8F}" srcId="{9EB33435-B2A5-47F5-982F-2C239DAE50E5}" destId="{C9AA80EA-2618-4B63-BE5C-B2FD714EEAF2}" srcOrd="1" destOrd="0" parTransId="{3177E0D9-C203-4C14-A843-BFC3B6788E28}" sibTransId="{EFE3FE1F-BA51-4B5C-9970-0177F515B18E}"/>
    <dgm:cxn modelId="{2947E860-F1E8-46D2-B7B0-C9C0B729792B}" srcId="{9EB33435-B2A5-47F5-982F-2C239DAE50E5}" destId="{1B64CB00-0F3E-417A-AFA0-CA31C90131EB}" srcOrd="3" destOrd="0" parTransId="{7047A420-5E4C-4D9C-B12F-86BBA4C58606}" sibTransId="{E2F095AC-A105-4D3F-A626-BF187B49E2EE}"/>
    <dgm:cxn modelId="{4A76A565-777C-4FED-B4B3-422316F8D776}" type="presOf" srcId="{C9AA80EA-2618-4B63-BE5C-B2FD714EEAF2}" destId="{FC14513C-2F16-4215-A958-FD9303078130}" srcOrd="0" destOrd="0" presId="urn:microsoft.com/office/officeart/2008/layout/LinedList"/>
    <dgm:cxn modelId="{6EF69F50-01E7-40F2-AD43-C103CE5F673F}" type="presOf" srcId="{9EB33435-B2A5-47F5-982F-2C239DAE50E5}" destId="{90F39F43-DE30-43E6-9C7A-B099FBD71B56}" srcOrd="0" destOrd="0" presId="urn:microsoft.com/office/officeart/2008/layout/LinedList"/>
    <dgm:cxn modelId="{C93C0A80-2863-4137-ACA7-D19614A2285F}" srcId="{9EB33435-B2A5-47F5-982F-2C239DAE50E5}" destId="{71313541-34C7-42B3-9380-006A7819E2EC}" srcOrd="2" destOrd="0" parTransId="{F22E91BF-FE4C-4AA8-A935-4BB1920D9FB9}" sibTransId="{805B7918-C194-4D70-A820-CBC9EF7B8664}"/>
    <dgm:cxn modelId="{74BBA9A7-6062-4325-8EF6-7EE2B4E8C5C8}" type="presOf" srcId="{71313541-34C7-42B3-9380-006A7819E2EC}" destId="{388E290B-9611-4174-B1E2-B2CB23961B64}" srcOrd="0" destOrd="0" presId="urn:microsoft.com/office/officeart/2008/layout/LinedList"/>
    <dgm:cxn modelId="{A73EA3D5-B9B4-4F01-9EAE-0D4006B6EAA5}" type="presOf" srcId="{7024BC46-612D-4AC1-94A8-9EA7B2EF0884}" destId="{9823BA6C-F0E0-4329-BF0F-4E7A359B1149}" srcOrd="0" destOrd="0" presId="urn:microsoft.com/office/officeart/2008/layout/LinedList"/>
    <dgm:cxn modelId="{321C20F3-BCFB-4FDC-A2E9-D1807FC1EF2C}" srcId="{9EB33435-B2A5-47F5-982F-2C239DAE50E5}" destId="{7024BC46-612D-4AC1-94A8-9EA7B2EF0884}" srcOrd="0" destOrd="0" parTransId="{E4E04070-FF4F-44FD-9FED-BBF38CB8D928}" sibTransId="{0A9A197C-D459-4426-A340-B5B05C75F9A4}"/>
    <dgm:cxn modelId="{21B2A5C0-6489-49CF-8255-842DE93ACE6D}" type="presParOf" srcId="{90F39F43-DE30-43E6-9C7A-B099FBD71B56}" destId="{B92B5E4A-5EE3-417B-9596-A77E2E364272}" srcOrd="0" destOrd="0" presId="urn:microsoft.com/office/officeart/2008/layout/LinedList"/>
    <dgm:cxn modelId="{84296279-520F-4CB3-A3A1-B5EA791FA662}" type="presParOf" srcId="{90F39F43-DE30-43E6-9C7A-B099FBD71B56}" destId="{5EF7D1EC-E3F8-4A10-93E6-7ED2D7207127}" srcOrd="1" destOrd="0" presId="urn:microsoft.com/office/officeart/2008/layout/LinedList"/>
    <dgm:cxn modelId="{8D5893ED-4C63-4440-9F02-97784D20A88B}" type="presParOf" srcId="{5EF7D1EC-E3F8-4A10-93E6-7ED2D7207127}" destId="{9823BA6C-F0E0-4329-BF0F-4E7A359B1149}" srcOrd="0" destOrd="0" presId="urn:microsoft.com/office/officeart/2008/layout/LinedList"/>
    <dgm:cxn modelId="{0C2CE525-35E5-4430-8A1F-986A1D73B017}" type="presParOf" srcId="{5EF7D1EC-E3F8-4A10-93E6-7ED2D7207127}" destId="{59A6A4B2-8663-4B32-9FBF-FB739DB8FEBA}" srcOrd="1" destOrd="0" presId="urn:microsoft.com/office/officeart/2008/layout/LinedList"/>
    <dgm:cxn modelId="{16A23302-1178-48BC-8DEC-30736D3C0791}" type="presParOf" srcId="{90F39F43-DE30-43E6-9C7A-B099FBD71B56}" destId="{6ED77726-21A9-464F-ADAA-DAD810F29C4C}" srcOrd="2" destOrd="0" presId="urn:microsoft.com/office/officeart/2008/layout/LinedList"/>
    <dgm:cxn modelId="{FF65EE28-A201-44F2-8E0A-462753E59D43}" type="presParOf" srcId="{90F39F43-DE30-43E6-9C7A-B099FBD71B56}" destId="{0FDD48DC-46E4-4100-A0DD-AA0C33CF4FA3}" srcOrd="3" destOrd="0" presId="urn:microsoft.com/office/officeart/2008/layout/LinedList"/>
    <dgm:cxn modelId="{BC9C4789-798C-47CF-AD81-74CC89C715B7}" type="presParOf" srcId="{0FDD48DC-46E4-4100-A0DD-AA0C33CF4FA3}" destId="{FC14513C-2F16-4215-A958-FD9303078130}" srcOrd="0" destOrd="0" presId="urn:microsoft.com/office/officeart/2008/layout/LinedList"/>
    <dgm:cxn modelId="{A15E2F57-7F7F-4A47-AE49-D07EB24094FC}" type="presParOf" srcId="{0FDD48DC-46E4-4100-A0DD-AA0C33CF4FA3}" destId="{76E7A1A8-D51A-43CF-AD0F-26C1BA7257DD}" srcOrd="1" destOrd="0" presId="urn:microsoft.com/office/officeart/2008/layout/LinedList"/>
    <dgm:cxn modelId="{533EFE7A-A7E6-4392-A1AE-63AB20BD8900}" type="presParOf" srcId="{90F39F43-DE30-43E6-9C7A-B099FBD71B56}" destId="{5A8FBE58-1E41-44D9-9214-5A3B7816C326}" srcOrd="4" destOrd="0" presId="urn:microsoft.com/office/officeart/2008/layout/LinedList"/>
    <dgm:cxn modelId="{34A57E76-1F42-4E8A-8496-1CEC55DACFED}" type="presParOf" srcId="{90F39F43-DE30-43E6-9C7A-B099FBD71B56}" destId="{E88A8661-D5C8-4688-9BAA-23AC1523311B}" srcOrd="5" destOrd="0" presId="urn:microsoft.com/office/officeart/2008/layout/LinedList"/>
    <dgm:cxn modelId="{2C7625FC-E758-4312-B4B9-AC8B77E40C96}" type="presParOf" srcId="{E88A8661-D5C8-4688-9BAA-23AC1523311B}" destId="{388E290B-9611-4174-B1E2-B2CB23961B64}" srcOrd="0" destOrd="0" presId="urn:microsoft.com/office/officeart/2008/layout/LinedList"/>
    <dgm:cxn modelId="{1D34BA7C-307E-4E2B-B217-AF2BC533944C}" type="presParOf" srcId="{E88A8661-D5C8-4688-9BAA-23AC1523311B}" destId="{0CB4208C-5CFD-4381-A46E-13AFDCFE36B5}" srcOrd="1" destOrd="0" presId="urn:microsoft.com/office/officeart/2008/layout/LinedList"/>
    <dgm:cxn modelId="{50111463-B378-49D0-83DB-DB4514674FD5}" type="presParOf" srcId="{90F39F43-DE30-43E6-9C7A-B099FBD71B56}" destId="{3B83D970-D329-4D90-BBC8-62D91C1E1F0C}" srcOrd="6" destOrd="0" presId="urn:microsoft.com/office/officeart/2008/layout/LinedList"/>
    <dgm:cxn modelId="{36BE4337-ED35-4FF5-823E-3027447DD9E4}" type="presParOf" srcId="{90F39F43-DE30-43E6-9C7A-B099FBD71B56}" destId="{7103A626-F59F-45DE-A9BF-EB780A643BF2}" srcOrd="7" destOrd="0" presId="urn:microsoft.com/office/officeart/2008/layout/LinedList"/>
    <dgm:cxn modelId="{BCA0DCA3-1683-4464-BEE6-6E300A33CF61}" type="presParOf" srcId="{7103A626-F59F-45DE-A9BF-EB780A643BF2}" destId="{A593DF9A-B7BE-4A0E-9AAD-2526220CAD04}" srcOrd="0" destOrd="0" presId="urn:microsoft.com/office/officeart/2008/layout/LinedList"/>
    <dgm:cxn modelId="{9C5FF461-0361-4FA7-8972-1BA5C5FDA6F6}" type="presParOf" srcId="{7103A626-F59F-45DE-A9BF-EB780A643BF2}" destId="{5146E69A-89E2-4A6D-9FDD-32D36F9CC3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F0B2CD-F6B8-4F2D-BAF5-C56447F2E8A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F357EB3-4226-4A9E-92DA-13F966835BAD}">
      <dgm:prSet/>
      <dgm:spPr/>
      <dgm:t>
        <a:bodyPr/>
        <a:lstStyle/>
        <a:p>
          <a:r>
            <a:rPr lang="es-ES" dirty="0"/>
            <a:t>VSLA: asociaciones de ahorro y préstamo comunitarias </a:t>
          </a:r>
          <a:endParaRPr lang="en-US" dirty="0"/>
        </a:p>
      </dgm:t>
    </dgm:pt>
    <dgm:pt modelId="{4C37BCCC-8215-421C-8C7E-BC4DC338BA65}" type="parTrans" cxnId="{4B0D5B36-ADDB-4076-9803-342869D2348F}">
      <dgm:prSet/>
      <dgm:spPr/>
      <dgm:t>
        <a:bodyPr/>
        <a:lstStyle/>
        <a:p>
          <a:endParaRPr lang="en-US"/>
        </a:p>
      </dgm:t>
    </dgm:pt>
    <dgm:pt modelId="{2DDEE36F-A2B1-4D5D-92C7-0D50DA531D8A}" type="sibTrans" cxnId="{4B0D5B36-ADDB-4076-9803-342869D2348F}">
      <dgm:prSet/>
      <dgm:spPr/>
      <dgm:t>
        <a:bodyPr/>
        <a:lstStyle/>
        <a:p>
          <a:endParaRPr lang="en-US"/>
        </a:p>
      </dgm:t>
    </dgm:pt>
    <dgm:pt modelId="{905488AC-DC2A-44FE-85A6-B1AD799895D5}">
      <dgm:prSet/>
      <dgm:spPr/>
      <dgm:t>
        <a:bodyPr/>
        <a:lstStyle/>
        <a:p>
          <a:r>
            <a:rPr lang="es-ES" dirty="0"/>
            <a:t>Origen en África rural (iniciativas de mujeres + ONG) </a:t>
          </a:r>
          <a:endParaRPr lang="en-US" dirty="0"/>
        </a:p>
      </dgm:t>
    </dgm:pt>
    <dgm:pt modelId="{A587CA2C-6E6C-44C6-AD8B-9EE19FE22844}" type="parTrans" cxnId="{FEBAD3F5-1CBC-40A7-BCF7-760EBF9DF567}">
      <dgm:prSet/>
      <dgm:spPr/>
      <dgm:t>
        <a:bodyPr/>
        <a:lstStyle/>
        <a:p>
          <a:endParaRPr lang="en-US"/>
        </a:p>
      </dgm:t>
    </dgm:pt>
    <dgm:pt modelId="{20AE8DFE-2798-4BA5-83B7-4668EE7C6504}" type="sibTrans" cxnId="{FEBAD3F5-1CBC-40A7-BCF7-760EBF9DF567}">
      <dgm:prSet/>
      <dgm:spPr/>
      <dgm:t>
        <a:bodyPr/>
        <a:lstStyle/>
        <a:p>
          <a:endParaRPr lang="en-US"/>
        </a:p>
      </dgm:t>
    </dgm:pt>
    <dgm:pt modelId="{601F08EE-3566-4291-BEB1-1A4A9CAF031C}">
      <dgm:prSet/>
      <dgm:spPr/>
      <dgm:t>
        <a:bodyPr/>
        <a:lstStyle/>
        <a:p>
          <a:r>
            <a:rPr lang="es-ES"/>
            <a:t>Expansión en África Occidental </a:t>
          </a:r>
          <a:endParaRPr lang="en-US"/>
        </a:p>
      </dgm:t>
    </dgm:pt>
    <dgm:pt modelId="{D5E4DD12-6DBC-4093-AB85-F5A8AE0C7F15}" type="parTrans" cxnId="{585B4C9E-65B4-447C-84E3-C3BC3AAC47A4}">
      <dgm:prSet/>
      <dgm:spPr/>
      <dgm:t>
        <a:bodyPr/>
        <a:lstStyle/>
        <a:p>
          <a:endParaRPr lang="en-US"/>
        </a:p>
      </dgm:t>
    </dgm:pt>
    <dgm:pt modelId="{2925B0FD-28CD-43B1-AD93-084A90219B5B}" type="sibTrans" cxnId="{585B4C9E-65B4-447C-84E3-C3BC3AAC47A4}">
      <dgm:prSet/>
      <dgm:spPr/>
      <dgm:t>
        <a:bodyPr/>
        <a:lstStyle/>
        <a:p>
          <a:endParaRPr lang="en-US"/>
        </a:p>
      </dgm:t>
    </dgm:pt>
    <dgm:pt modelId="{9E4F7532-A3B6-428C-9721-61E18EB8DEE1}">
      <dgm:prSet/>
      <dgm:spPr/>
      <dgm:t>
        <a:bodyPr/>
        <a:lstStyle/>
        <a:p>
          <a:r>
            <a:rPr lang="es-ES"/>
            <a:t>Inclusión financiera de mujeres rurales </a:t>
          </a:r>
          <a:endParaRPr lang="en-US"/>
        </a:p>
      </dgm:t>
    </dgm:pt>
    <dgm:pt modelId="{74D24CB6-965A-4FA8-BDD3-EFBA16D52D3C}" type="parTrans" cxnId="{9831192F-A5EB-4C53-BBD0-1686C785A950}">
      <dgm:prSet/>
      <dgm:spPr/>
      <dgm:t>
        <a:bodyPr/>
        <a:lstStyle/>
        <a:p>
          <a:endParaRPr lang="en-US"/>
        </a:p>
      </dgm:t>
    </dgm:pt>
    <dgm:pt modelId="{CF80C7CC-C907-468D-A6A3-19B33D71E151}" type="sibTrans" cxnId="{9831192F-A5EB-4C53-BBD0-1686C785A950}">
      <dgm:prSet/>
      <dgm:spPr/>
      <dgm:t>
        <a:bodyPr/>
        <a:lstStyle/>
        <a:p>
          <a:endParaRPr lang="en-US"/>
        </a:p>
      </dgm:t>
    </dgm:pt>
    <dgm:pt modelId="{765AEDD5-F91D-4A2D-AACB-280B6C26745E}">
      <dgm:prSet/>
      <dgm:spPr/>
      <dgm:t>
        <a:bodyPr/>
        <a:lstStyle/>
        <a:p>
          <a:r>
            <a:rPr lang="es-ES" dirty="0"/>
            <a:t>Digitalización de las VSLA </a:t>
          </a:r>
          <a:endParaRPr lang="en-US" dirty="0"/>
        </a:p>
      </dgm:t>
    </dgm:pt>
    <dgm:pt modelId="{8AEE46ED-6101-47C0-997F-E085C9508CA3}" type="parTrans" cxnId="{C0D786FD-ECAD-4CE5-ADB9-6AEF6ADC7D23}">
      <dgm:prSet/>
      <dgm:spPr/>
      <dgm:t>
        <a:bodyPr/>
        <a:lstStyle/>
        <a:p>
          <a:endParaRPr lang="en-US"/>
        </a:p>
      </dgm:t>
    </dgm:pt>
    <dgm:pt modelId="{9AFFB35A-65D1-4C6E-8157-BF0C39091F61}" type="sibTrans" cxnId="{C0D786FD-ECAD-4CE5-ADB9-6AEF6ADC7D23}">
      <dgm:prSet/>
      <dgm:spPr/>
      <dgm:t>
        <a:bodyPr/>
        <a:lstStyle/>
        <a:p>
          <a:endParaRPr lang="en-US"/>
        </a:p>
      </dgm:t>
    </dgm:pt>
    <dgm:pt modelId="{28BE6693-C54F-4410-8825-6974FD8263CF}">
      <dgm:prSet/>
      <dgm:spPr/>
      <dgm:t>
        <a:bodyPr/>
        <a:lstStyle/>
        <a:p>
          <a:r>
            <a:rPr lang="es-ES"/>
            <a:t>Enfoque etnográfico y decolonial</a:t>
          </a:r>
          <a:endParaRPr lang="en-US"/>
        </a:p>
      </dgm:t>
    </dgm:pt>
    <dgm:pt modelId="{FB4AD56E-BE89-4011-8FEE-45E587A669D7}" type="parTrans" cxnId="{55FB200A-05EC-40FE-99F5-F9DA29E615FB}">
      <dgm:prSet/>
      <dgm:spPr/>
      <dgm:t>
        <a:bodyPr/>
        <a:lstStyle/>
        <a:p>
          <a:endParaRPr lang="en-US"/>
        </a:p>
      </dgm:t>
    </dgm:pt>
    <dgm:pt modelId="{D2616810-0A05-4495-91A5-DF8C2EAB3DD8}" type="sibTrans" cxnId="{55FB200A-05EC-40FE-99F5-F9DA29E615FB}">
      <dgm:prSet/>
      <dgm:spPr/>
      <dgm:t>
        <a:bodyPr/>
        <a:lstStyle/>
        <a:p>
          <a:endParaRPr lang="en-US"/>
        </a:p>
      </dgm:t>
    </dgm:pt>
    <dgm:pt modelId="{6CC5414A-929A-4E1B-9B76-1C1204500625}" type="pres">
      <dgm:prSet presAssocID="{15F0B2CD-F6B8-4F2D-BAF5-C56447F2E8AF}" presName="vert0" presStyleCnt="0">
        <dgm:presLayoutVars>
          <dgm:dir/>
          <dgm:animOne val="branch"/>
          <dgm:animLvl val="lvl"/>
        </dgm:presLayoutVars>
      </dgm:prSet>
      <dgm:spPr/>
    </dgm:pt>
    <dgm:pt modelId="{D7007A98-610E-4205-8249-4C5AC4CC07C1}" type="pres">
      <dgm:prSet presAssocID="{1F357EB3-4226-4A9E-92DA-13F966835BAD}" presName="thickLine" presStyleLbl="alignNode1" presStyleIdx="0" presStyleCnt="6"/>
      <dgm:spPr/>
    </dgm:pt>
    <dgm:pt modelId="{39C08029-8ACB-49EA-B5AE-365862D5A2A7}" type="pres">
      <dgm:prSet presAssocID="{1F357EB3-4226-4A9E-92DA-13F966835BAD}" presName="horz1" presStyleCnt="0"/>
      <dgm:spPr/>
    </dgm:pt>
    <dgm:pt modelId="{C6DED0B6-DDFF-4302-B2D2-68F385FD1AEE}" type="pres">
      <dgm:prSet presAssocID="{1F357EB3-4226-4A9E-92DA-13F966835BAD}" presName="tx1" presStyleLbl="revTx" presStyleIdx="0" presStyleCnt="6"/>
      <dgm:spPr/>
    </dgm:pt>
    <dgm:pt modelId="{18998562-2441-42EB-912B-37168672FE1A}" type="pres">
      <dgm:prSet presAssocID="{1F357EB3-4226-4A9E-92DA-13F966835BAD}" presName="vert1" presStyleCnt="0"/>
      <dgm:spPr/>
    </dgm:pt>
    <dgm:pt modelId="{6D71EBBB-AA76-46E7-9E9A-01322C09448B}" type="pres">
      <dgm:prSet presAssocID="{905488AC-DC2A-44FE-85A6-B1AD799895D5}" presName="thickLine" presStyleLbl="alignNode1" presStyleIdx="1" presStyleCnt="6"/>
      <dgm:spPr/>
    </dgm:pt>
    <dgm:pt modelId="{9C2B3321-2A7B-43A4-B534-355A70DB915B}" type="pres">
      <dgm:prSet presAssocID="{905488AC-DC2A-44FE-85A6-B1AD799895D5}" presName="horz1" presStyleCnt="0"/>
      <dgm:spPr/>
    </dgm:pt>
    <dgm:pt modelId="{ECDDDC57-1BAD-4FF0-BAEE-97F0D76B1E5C}" type="pres">
      <dgm:prSet presAssocID="{905488AC-DC2A-44FE-85A6-B1AD799895D5}" presName="tx1" presStyleLbl="revTx" presStyleIdx="1" presStyleCnt="6"/>
      <dgm:spPr/>
    </dgm:pt>
    <dgm:pt modelId="{59C98DCF-4109-42CD-A644-7473BFE8459D}" type="pres">
      <dgm:prSet presAssocID="{905488AC-DC2A-44FE-85A6-B1AD799895D5}" presName="vert1" presStyleCnt="0"/>
      <dgm:spPr/>
    </dgm:pt>
    <dgm:pt modelId="{32F60B46-11A8-4030-894E-D2ABD5926BF9}" type="pres">
      <dgm:prSet presAssocID="{601F08EE-3566-4291-BEB1-1A4A9CAF031C}" presName="thickLine" presStyleLbl="alignNode1" presStyleIdx="2" presStyleCnt="6"/>
      <dgm:spPr/>
    </dgm:pt>
    <dgm:pt modelId="{28A32E91-5F54-4986-8C18-E52EB39C1249}" type="pres">
      <dgm:prSet presAssocID="{601F08EE-3566-4291-BEB1-1A4A9CAF031C}" presName="horz1" presStyleCnt="0"/>
      <dgm:spPr/>
    </dgm:pt>
    <dgm:pt modelId="{6786709D-7BEE-4632-B272-3D75D22B5AC6}" type="pres">
      <dgm:prSet presAssocID="{601F08EE-3566-4291-BEB1-1A4A9CAF031C}" presName="tx1" presStyleLbl="revTx" presStyleIdx="2" presStyleCnt="6"/>
      <dgm:spPr/>
    </dgm:pt>
    <dgm:pt modelId="{623D2E11-6BFB-4C49-AC84-33E0D95D0F8C}" type="pres">
      <dgm:prSet presAssocID="{601F08EE-3566-4291-BEB1-1A4A9CAF031C}" presName="vert1" presStyleCnt="0"/>
      <dgm:spPr/>
    </dgm:pt>
    <dgm:pt modelId="{6460D9B9-0695-41CB-BC9C-0EDAA5CBAC5F}" type="pres">
      <dgm:prSet presAssocID="{9E4F7532-A3B6-428C-9721-61E18EB8DEE1}" presName="thickLine" presStyleLbl="alignNode1" presStyleIdx="3" presStyleCnt="6"/>
      <dgm:spPr/>
    </dgm:pt>
    <dgm:pt modelId="{BBF5ABE2-52A8-4277-8DDF-7EC57284EB96}" type="pres">
      <dgm:prSet presAssocID="{9E4F7532-A3B6-428C-9721-61E18EB8DEE1}" presName="horz1" presStyleCnt="0"/>
      <dgm:spPr/>
    </dgm:pt>
    <dgm:pt modelId="{34D3B6CF-FC5F-4101-BAD8-656680C4DAC4}" type="pres">
      <dgm:prSet presAssocID="{9E4F7532-A3B6-428C-9721-61E18EB8DEE1}" presName="tx1" presStyleLbl="revTx" presStyleIdx="3" presStyleCnt="6"/>
      <dgm:spPr/>
    </dgm:pt>
    <dgm:pt modelId="{9E9094ED-CE5A-489D-BDD3-50A5E0243844}" type="pres">
      <dgm:prSet presAssocID="{9E4F7532-A3B6-428C-9721-61E18EB8DEE1}" presName="vert1" presStyleCnt="0"/>
      <dgm:spPr/>
    </dgm:pt>
    <dgm:pt modelId="{94410D74-F6B3-4152-9C7A-2378D1B4311A}" type="pres">
      <dgm:prSet presAssocID="{765AEDD5-F91D-4A2D-AACB-280B6C26745E}" presName="thickLine" presStyleLbl="alignNode1" presStyleIdx="4" presStyleCnt="6"/>
      <dgm:spPr/>
    </dgm:pt>
    <dgm:pt modelId="{A8BC4A44-E13C-47AF-BEFB-4AFB0D701CF7}" type="pres">
      <dgm:prSet presAssocID="{765AEDD5-F91D-4A2D-AACB-280B6C26745E}" presName="horz1" presStyleCnt="0"/>
      <dgm:spPr/>
    </dgm:pt>
    <dgm:pt modelId="{38F8F36D-97E8-4AF0-A653-E98AD5B76A7E}" type="pres">
      <dgm:prSet presAssocID="{765AEDD5-F91D-4A2D-AACB-280B6C26745E}" presName="tx1" presStyleLbl="revTx" presStyleIdx="4" presStyleCnt="6"/>
      <dgm:spPr/>
    </dgm:pt>
    <dgm:pt modelId="{F6E8E4F2-BD71-4DA6-A74A-4D14F8FC0D86}" type="pres">
      <dgm:prSet presAssocID="{765AEDD5-F91D-4A2D-AACB-280B6C26745E}" presName="vert1" presStyleCnt="0"/>
      <dgm:spPr/>
    </dgm:pt>
    <dgm:pt modelId="{A036C992-D770-4566-8CD1-18E48F3F3976}" type="pres">
      <dgm:prSet presAssocID="{28BE6693-C54F-4410-8825-6974FD8263CF}" presName="thickLine" presStyleLbl="alignNode1" presStyleIdx="5" presStyleCnt="6"/>
      <dgm:spPr/>
    </dgm:pt>
    <dgm:pt modelId="{2EC5A725-5DF9-43DC-9D1C-AA1FB2B2E750}" type="pres">
      <dgm:prSet presAssocID="{28BE6693-C54F-4410-8825-6974FD8263CF}" presName="horz1" presStyleCnt="0"/>
      <dgm:spPr/>
    </dgm:pt>
    <dgm:pt modelId="{45B09C4D-CB6D-45CE-8042-3CE67C56E3FF}" type="pres">
      <dgm:prSet presAssocID="{28BE6693-C54F-4410-8825-6974FD8263CF}" presName="tx1" presStyleLbl="revTx" presStyleIdx="5" presStyleCnt="6"/>
      <dgm:spPr/>
    </dgm:pt>
    <dgm:pt modelId="{0589500F-1924-4CCD-B99D-498B4C9311A8}" type="pres">
      <dgm:prSet presAssocID="{28BE6693-C54F-4410-8825-6974FD8263CF}" presName="vert1" presStyleCnt="0"/>
      <dgm:spPr/>
    </dgm:pt>
  </dgm:ptLst>
  <dgm:cxnLst>
    <dgm:cxn modelId="{55FB200A-05EC-40FE-99F5-F9DA29E615FB}" srcId="{15F0B2CD-F6B8-4F2D-BAF5-C56447F2E8AF}" destId="{28BE6693-C54F-4410-8825-6974FD8263CF}" srcOrd="5" destOrd="0" parTransId="{FB4AD56E-BE89-4011-8FEE-45E587A669D7}" sibTransId="{D2616810-0A05-4495-91A5-DF8C2EAB3DD8}"/>
    <dgm:cxn modelId="{3D64DD28-B496-488B-B524-8037CF252E42}" type="presOf" srcId="{601F08EE-3566-4291-BEB1-1A4A9CAF031C}" destId="{6786709D-7BEE-4632-B272-3D75D22B5AC6}" srcOrd="0" destOrd="0" presId="urn:microsoft.com/office/officeart/2008/layout/LinedList"/>
    <dgm:cxn modelId="{79A1712C-6447-4272-BD03-AF0371564784}" type="presOf" srcId="{1F357EB3-4226-4A9E-92DA-13F966835BAD}" destId="{C6DED0B6-DDFF-4302-B2D2-68F385FD1AEE}" srcOrd="0" destOrd="0" presId="urn:microsoft.com/office/officeart/2008/layout/LinedList"/>
    <dgm:cxn modelId="{9831192F-A5EB-4C53-BBD0-1686C785A950}" srcId="{15F0B2CD-F6B8-4F2D-BAF5-C56447F2E8AF}" destId="{9E4F7532-A3B6-428C-9721-61E18EB8DEE1}" srcOrd="3" destOrd="0" parTransId="{74D24CB6-965A-4FA8-BDD3-EFBA16D52D3C}" sibTransId="{CF80C7CC-C907-468D-A6A3-19B33D71E151}"/>
    <dgm:cxn modelId="{4B0D5B36-ADDB-4076-9803-342869D2348F}" srcId="{15F0B2CD-F6B8-4F2D-BAF5-C56447F2E8AF}" destId="{1F357EB3-4226-4A9E-92DA-13F966835BAD}" srcOrd="0" destOrd="0" parTransId="{4C37BCCC-8215-421C-8C7E-BC4DC338BA65}" sibTransId="{2DDEE36F-A2B1-4D5D-92C7-0D50DA531D8A}"/>
    <dgm:cxn modelId="{753A706A-3B9C-4D37-BB79-758A6F54D486}" type="presOf" srcId="{28BE6693-C54F-4410-8825-6974FD8263CF}" destId="{45B09C4D-CB6D-45CE-8042-3CE67C56E3FF}" srcOrd="0" destOrd="0" presId="urn:microsoft.com/office/officeart/2008/layout/LinedList"/>
    <dgm:cxn modelId="{9185CB56-8131-4C11-8F8C-28C0CA982E1D}" type="presOf" srcId="{15F0B2CD-F6B8-4F2D-BAF5-C56447F2E8AF}" destId="{6CC5414A-929A-4E1B-9B76-1C1204500625}" srcOrd="0" destOrd="0" presId="urn:microsoft.com/office/officeart/2008/layout/LinedList"/>
    <dgm:cxn modelId="{585B4C9E-65B4-447C-84E3-C3BC3AAC47A4}" srcId="{15F0B2CD-F6B8-4F2D-BAF5-C56447F2E8AF}" destId="{601F08EE-3566-4291-BEB1-1A4A9CAF031C}" srcOrd="2" destOrd="0" parTransId="{D5E4DD12-6DBC-4093-AB85-F5A8AE0C7F15}" sibTransId="{2925B0FD-28CD-43B1-AD93-084A90219B5B}"/>
    <dgm:cxn modelId="{D37DFAA3-FAC8-477E-932C-F44A12E9DD37}" type="presOf" srcId="{905488AC-DC2A-44FE-85A6-B1AD799895D5}" destId="{ECDDDC57-1BAD-4FF0-BAEE-97F0D76B1E5C}" srcOrd="0" destOrd="0" presId="urn:microsoft.com/office/officeart/2008/layout/LinedList"/>
    <dgm:cxn modelId="{66DA91A6-C18E-45E4-8EF2-4B02014CEC93}" type="presOf" srcId="{9E4F7532-A3B6-428C-9721-61E18EB8DEE1}" destId="{34D3B6CF-FC5F-4101-BAD8-656680C4DAC4}" srcOrd="0" destOrd="0" presId="urn:microsoft.com/office/officeart/2008/layout/LinedList"/>
    <dgm:cxn modelId="{53F581DF-94D9-4E22-9767-941F6C16576F}" type="presOf" srcId="{765AEDD5-F91D-4A2D-AACB-280B6C26745E}" destId="{38F8F36D-97E8-4AF0-A653-E98AD5B76A7E}" srcOrd="0" destOrd="0" presId="urn:microsoft.com/office/officeart/2008/layout/LinedList"/>
    <dgm:cxn modelId="{FEBAD3F5-1CBC-40A7-BCF7-760EBF9DF567}" srcId="{15F0B2CD-F6B8-4F2D-BAF5-C56447F2E8AF}" destId="{905488AC-DC2A-44FE-85A6-B1AD799895D5}" srcOrd="1" destOrd="0" parTransId="{A587CA2C-6E6C-44C6-AD8B-9EE19FE22844}" sibTransId="{20AE8DFE-2798-4BA5-83B7-4668EE7C6504}"/>
    <dgm:cxn modelId="{C0D786FD-ECAD-4CE5-ADB9-6AEF6ADC7D23}" srcId="{15F0B2CD-F6B8-4F2D-BAF5-C56447F2E8AF}" destId="{765AEDD5-F91D-4A2D-AACB-280B6C26745E}" srcOrd="4" destOrd="0" parTransId="{8AEE46ED-6101-47C0-997F-E085C9508CA3}" sibTransId="{9AFFB35A-65D1-4C6E-8157-BF0C39091F61}"/>
    <dgm:cxn modelId="{2BB75E16-2DC5-4D79-AABB-22B0972897B2}" type="presParOf" srcId="{6CC5414A-929A-4E1B-9B76-1C1204500625}" destId="{D7007A98-610E-4205-8249-4C5AC4CC07C1}" srcOrd="0" destOrd="0" presId="urn:microsoft.com/office/officeart/2008/layout/LinedList"/>
    <dgm:cxn modelId="{39848487-B477-4C4A-8E8D-B8C2A1025CF4}" type="presParOf" srcId="{6CC5414A-929A-4E1B-9B76-1C1204500625}" destId="{39C08029-8ACB-49EA-B5AE-365862D5A2A7}" srcOrd="1" destOrd="0" presId="urn:microsoft.com/office/officeart/2008/layout/LinedList"/>
    <dgm:cxn modelId="{70F42129-9620-49AA-97C1-BE6542BDC3AB}" type="presParOf" srcId="{39C08029-8ACB-49EA-B5AE-365862D5A2A7}" destId="{C6DED0B6-DDFF-4302-B2D2-68F385FD1AEE}" srcOrd="0" destOrd="0" presId="urn:microsoft.com/office/officeart/2008/layout/LinedList"/>
    <dgm:cxn modelId="{A36E6509-61D1-4FCE-8C94-597A49586920}" type="presParOf" srcId="{39C08029-8ACB-49EA-B5AE-365862D5A2A7}" destId="{18998562-2441-42EB-912B-37168672FE1A}" srcOrd="1" destOrd="0" presId="urn:microsoft.com/office/officeart/2008/layout/LinedList"/>
    <dgm:cxn modelId="{A5503CAE-7840-423D-A08B-92D2D17DC00E}" type="presParOf" srcId="{6CC5414A-929A-4E1B-9B76-1C1204500625}" destId="{6D71EBBB-AA76-46E7-9E9A-01322C09448B}" srcOrd="2" destOrd="0" presId="urn:microsoft.com/office/officeart/2008/layout/LinedList"/>
    <dgm:cxn modelId="{DE91BE3E-7ECB-4033-B27B-A289A9CBA986}" type="presParOf" srcId="{6CC5414A-929A-4E1B-9B76-1C1204500625}" destId="{9C2B3321-2A7B-43A4-B534-355A70DB915B}" srcOrd="3" destOrd="0" presId="urn:microsoft.com/office/officeart/2008/layout/LinedList"/>
    <dgm:cxn modelId="{63622101-CAC4-4B3A-9CE2-959074A64821}" type="presParOf" srcId="{9C2B3321-2A7B-43A4-B534-355A70DB915B}" destId="{ECDDDC57-1BAD-4FF0-BAEE-97F0D76B1E5C}" srcOrd="0" destOrd="0" presId="urn:microsoft.com/office/officeart/2008/layout/LinedList"/>
    <dgm:cxn modelId="{8A8D9E46-8659-4C6E-B40D-69D2EE86AFA4}" type="presParOf" srcId="{9C2B3321-2A7B-43A4-B534-355A70DB915B}" destId="{59C98DCF-4109-42CD-A644-7473BFE8459D}" srcOrd="1" destOrd="0" presId="urn:microsoft.com/office/officeart/2008/layout/LinedList"/>
    <dgm:cxn modelId="{768D2211-862E-4E28-A6AE-62F7C25E1FCE}" type="presParOf" srcId="{6CC5414A-929A-4E1B-9B76-1C1204500625}" destId="{32F60B46-11A8-4030-894E-D2ABD5926BF9}" srcOrd="4" destOrd="0" presId="urn:microsoft.com/office/officeart/2008/layout/LinedList"/>
    <dgm:cxn modelId="{D5E9C414-8E51-4D8D-9FB3-5F0C0A2397A7}" type="presParOf" srcId="{6CC5414A-929A-4E1B-9B76-1C1204500625}" destId="{28A32E91-5F54-4986-8C18-E52EB39C1249}" srcOrd="5" destOrd="0" presId="urn:microsoft.com/office/officeart/2008/layout/LinedList"/>
    <dgm:cxn modelId="{720CCD83-9ED5-4532-8F1D-B298789F5902}" type="presParOf" srcId="{28A32E91-5F54-4986-8C18-E52EB39C1249}" destId="{6786709D-7BEE-4632-B272-3D75D22B5AC6}" srcOrd="0" destOrd="0" presId="urn:microsoft.com/office/officeart/2008/layout/LinedList"/>
    <dgm:cxn modelId="{699F5334-22E8-4232-AA93-B45CB0595EEC}" type="presParOf" srcId="{28A32E91-5F54-4986-8C18-E52EB39C1249}" destId="{623D2E11-6BFB-4C49-AC84-33E0D95D0F8C}" srcOrd="1" destOrd="0" presId="urn:microsoft.com/office/officeart/2008/layout/LinedList"/>
    <dgm:cxn modelId="{F0C5BB84-1316-457E-BD84-8C1CBA24B3FE}" type="presParOf" srcId="{6CC5414A-929A-4E1B-9B76-1C1204500625}" destId="{6460D9B9-0695-41CB-BC9C-0EDAA5CBAC5F}" srcOrd="6" destOrd="0" presId="urn:microsoft.com/office/officeart/2008/layout/LinedList"/>
    <dgm:cxn modelId="{3D9D1B9C-A052-4BC5-998F-96056BA00985}" type="presParOf" srcId="{6CC5414A-929A-4E1B-9B76-1C1204500625}" destId="{BBF5ABE2-52A8-4277-8DDF-7EC57284EB96}" srcOrd="7" destOrd="0" presId="urn:microsoft.com/office/officeart/2008/layout/LinedList"/>
    <dgm:cxn modelId="{9D8E2BEC-B60F-42D2-9D56-964A70D8D632}" type="presParOf" srcId="{BBF5ABE2-52A8-4277-8DDF-7EC57284EB96}" destId="{34D3B6CF-FC5F-4101-BAD8-656680C4DAC4}" srcOrd="0" destOrd="0" presId="urn:microsoft.com/office/officeart/2008/layout/LinedList"/>
    <dgm:cxn modelId="{BB1064C7-C950-4783-8829-FB01540FA9EB}" type="presParOf" srcId="{BBF5ABE2-52A8-4277-8DDF-7EC57284EB96}" destId="{9E9094ED-CE5A-489D-BDD3-50A5E0243844}" srcOrd="1" destOrd="0" presId="urn:microsoft.com/office/officeart/2008/layout/LinedList"/>
    <dgm:cxn modelId="{F205B59B-7C65-4576-8281-3D9F9ABE02ED}" type="presParOf" srcId="{6CC5414A-929A-4E1B-9B76-1C1204500625}" destId="{94410D74-F6B3-4152-9C7A-2378D1B4311A}" srcOrd="8" destOrd="0" presId="urn:microsoft.com/office/officeart/2008/layout/LinedList"/>
    <dgm:cxn modelId="{43DDD5F0-1C3C-433D-86EA-5CC981CE9CA4}" type="presParOf" srcId="{6CC5414A-929A-4E1B-9B76-1C1204500625}" destId="{A8BC4A44-E13C-47AF-BEFB-4AFB0D701CF7}" srcOrd="9" destOrd="0" presId="urn:microsoft.com/office/officeart/2008/layout/LinedList"/>
    <dgm:cxn modelId="{8BE0B9CB-FCF1-45B1-8476-508E72B375B9}" type="presParOf" srcId="{A8BC4A44-E13C-47AF-BEFB-4AFB0D701CF7}" destId="{38F8F36D-97E8-4AF0-A653-E98AD5B76A7E}" srcOrd="0" destOrd="0" presId="urn:microsoft.com/office/officeart/2008/layout/LinedList"/>
    <dgm:cxn modelId="{4D7B0D94-5600-4825-B5A2-326C660AF489}" type="presParOf" srcId="{A8BC4A44-E13C-47AF-BEFB-4AFB0D701CF7}" destId="{F6E8E4F2-BD71-4DA6-A74A-4D14F8FC0D86}" srcOrd="1" destOrd="0" presId="urn:microsoft.com/office/officeart/2008/layout/LinedList"/>
    <dgm:cxn modelId="{85E24833-9CF4-4274-AD40-E60522E5F748}" type="presParOf" srcId="{6CC5414A-929A-4E1B-9B76-1C1204500625}" destId="{A036C992-D770-4566-8CD1-18E48F3F3976}" srcOrd="10" destOrd="0" presId="urn:microsoft.com/office/officeart/2008/layout/LinedList"/>
    <dgm:cxn modelId="{CC6718BE-15CC-4DC2-B1C6-D233010E5D2F}" type="presParOf" srcId="{6CC5414A-929A-4E1B-9B76-1C1204500625}" destId="{2EC5A725-5DF9-43DC-9D1C-AA1FB2B2E750}" srcOrd="11" destOrd="0" presId="urn:microsoft.com/office/officeart/2008/layout/LinedList"/>
    <dgm:cxn modelId="{2E566192-FF4F-47F8-A041-C5A6306C51AC}" type="presParOf" srcId="{2EC5A725-5DF9-43DC-9D1C-AA1FB2B2E750}" destId="{45B09C4D-CB6D-45CE-8042-3CE67C56E3FF}" srcOrd="0" destOrd="0" presId="urn:microsoft.com/office/officeart/2008/layout/LinedList"/>
    <dgm:cxn modelId="{09FC3299-946F-4510-9DBF-6858A330AC53}" type="presParOf" srcId="{2EC5A725-5DF9-43DC-9D1C-AA1FB2B2E750}" destId="{0589500F-1924-4CCD-B99D-498B4C931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9311DB-F6F2-448B-8AFE-BC1D31887D5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84ADCC-951C-49B8-BD4E-31CAC69AA56E}">
      <dgm:prSet/>
      <dgm:spPr/>
      <dgm:t>
        <a:bodyPr/>
        <a:lstStyle/>
        <a:p>
          <a:r>
            <a:rPr lang="es-ES" b="1" dirty="0"/>
            <a:t>🔹 Objetivo general</a:t>
          </a:r>
          <a:endParaRPr lang="en-US" dirty="0"/>
        </a:p>
      </dgm:t>
    </dgm:pt>
    <dgm:pt modelId="{13E67BEA-410B-436C-944A-A59D21CA7CD0}" type="parTrans" cxnId="{308D72E3-32A8-473F-A977-268E32581097}">
      <dgm:prSet/>
      <dgm:spPr/>
      <dgm:t>
        <a:bodyPr/>
        <a:lstStyle/>
        <a:p>
          <a:endParaRPr lang="en-US"/>
        </a:p>
      </dgm:t>
    </dgm:pt>
    <dgm:pt modelId="{D857BAAA-F301-469D-8806-00D5EA6404B5}" type="sibTrans" cxnId="{308D72E3-32A8-473F-A977-268E32581097}">
      <dgm:prSet/>
      <dgm:spPr/>
      <dgm:t>
        <a:bodyPr/>
        <a:lstStyle/>
        <a:p>
          <a:endParaRPr lang="en-US"/>
        </a:p>
      </dgm:t>
    </dgm:pt>
    <dgm:pt modelId="{75314E9E-8FE3-43D5-B3BE-F56D1B791CE9}">
      <dgm:prSet/>
      <dgm:spPr/>
      <dgm:t>
        <a:bodyPr/>
        <a:lstStyle/>
        <a:p>
          <a:r>
            <a:rPr lang="es-ES"/>
            <a:t>Analizar la digitalización de las VSLA en África Occidental desde un enfoque crítico y decolonial </a:t>
          </a:r>
          <a:br>
            <a:rPr lang="es-ES"/>
          </a:br>
          <a:endParaRPr lang="en-US"/>
        </a:p>
      </dgm:t>
    </dgm:pt>
    <dgm:pt modelId="{F51595E5-8A92-4F4D-977B-21F97A28E0F0}" type="parTrans" cxnId="{DF08799B-2EA0-4A87-A4F2-B8F9BEE2258C}">
      <dgm:prSet/>
      <dgm:spPr/>
      <dgm:t>
        <a:bodyPr/>
        <a:lstStyle/>
        <a:p>
          <a:endParaRPr lang="en-US"/>
        </a:p>
      </dgm:t>
    </dgm:pt>
    <dgm:pt modelId="{8040806E-1CFB-465E-BE44-328B2633B89C}" type="sibTrans" cxnId="{DF08799B-2EA0-4A87-A4F2-B8F9BEE2258C}">
      <dgm:prSet/>
      <dgm:spPr/>
      <dgm:t>
        <a:bodyPr/>
        <a:lstStyle/>
        <a:p>
          <a:endParaRPr lang="en-US"/>
        </a:p>
      </dgm:t>
    </dgm:pt>
    <dgm:pt modelId="{BD077F0A-FB37-409F-9EAD-F59D6E9DF30D}">
      <dgm:prSet/>
      <dgm:spPr/>
      <dgm:t>
        <a:bodyPr/>
        <a:lstStyle/>
        <a:p>
          <a:r>
            <a:rPr lang="es-ES" b="1"/>
            <a:t>🔹 Objetivos específicos</a:t>
          </a:r>
          <a:endParaRPr lang="en-US"/>
        </a:p>
      </dgm:t>
    </dgm:pt>
    <dgm:pt modelId="{B731C399-3BD4-4061-B3C2-61AE0DEACA87}" type="parTrans" cxnId="{2657434E-A4DC-4836-B267-C4D57446B3C4}">
      <dgm:prSet/>
      <dgm:spPr/>
      <dgm:t>
        <a:bodyPr/>
        <a:lstStyle/>
        <a:p>
          <a:endParaRPr lang="en-US"/>
        </a:p>
      </dgm:t>
    </dgm:pt>
    <dgm:pt modelId="{F671DF3F-1B43-45DD-810D-B58F0BEE6C22}" type="sibTrans" cxnId="{2657434E-A4DC-4836-B267-C4D57446B3C4}">
      <dgm:prSet/>
      <dgm:spPr/>
      <dgm:t>
        <a:bodyPr/>
        <a:lstStyle/>
        <a:p>
          <a:endParaRPr lang="en-US"/>
        </a:p>
      </dgm:t>
    </dgm:pt>
    <dgm:pt modelId="{7BCA79EC-F865-43F3-A8D6-1C7B8B0521AC}">
      <dgm:prSet/>
      <dgm:spPr/>
      <dgm:t>
        <a:bodyPr/>
        <a:lstStyle/>
        <a:p>
          <a:r>
            <a:rPr lang="es-ES" dirty="0"/>
            <a:t>1. Comprender la expansión del modelo VSLA en contextos rurales </a:t>
          </a:r>
          <a:endParaRPr lang="en-US" dirty="0"/>
        </a:p>
      </dgm:t>
    </dgm:pt>
    <dgm:pt modelId="{4CF11F19-D0C4-4100-98B1-A480E4129EEA}" type="parTrans" cxnId="{7BA491DB-63B4-49D1-97FB-AAE7BF118B4C}">
      <dgm:prSet/>
      <dgm:spPr/>
      <dgm:t>
        <a:bodyPr/>
        <a:lstStyle/>
        <a:p>
          <a:endParaRPr lang="en-US"/>
        </a:p>
      </dgm:t>
    </dgm:pt>
    <dgm:pt modelId="{020EB505-A077-442B-8974-D6FA840F277B}" type="sibTrans" cxnId="{7BA491DB-63B4-49D1-97FB-AAE7BF118B4C}">
      <dgm:prSet/>
      <dgm:spPr/>
      <dgm:t>
        <a:bodyPr/>
        <a:lstStyle/>
        <a:p>
          <a:endParaRPr lang="en-US"/>
        </a:p>
      </dgm:t>
    </dgm:pt>
    <dgm:pt modelId="{A6E515F3-E297-44AB-894B-6C967DEA7CC8}">
      <dgm:prSet/>
      <dgm:spPr/>
      <dgm:t>
        <a:bodyPr/>
        <a:lstStyle/>
        <a:p>
          <a:r>
            <a:rPr lang="es-ES" dirty="0"/>
            <a:t>2. Analizar su papel en la inclusión financiera de mujeres </a:t>
          </a:r>
          <a:endParaRPr lang="en-US" dirty="0"/>
        </a:p>
      </dgm:t>
    </dgm:pt>
    <dgm:pt modelId="{93557F9E-9E1C-4A82-B20F-62DA23E65B7C}" type="parTrans" cxnId="{F18F3B8D-AA29-44BC-88DA-8C36DED45A07}">
      <dgm:prSet/>
      <dgm:spPr/>
      <dgm:t>
        <a:bodyPr/>
        <a:lstStyle/>
        <a:p>
          <a:endParaRPr lang="en-US"/>
        </a:p>
      </dgm:t>
    </dgm:pt>
    <dgm:pt modelId="{798896B6-AA2D-45ED-8CC1-10766C1FDA4E}" type="sibTrans" cxnId="{F18F3B8D-AA29-44BC-88DA-8C36DED45A07}">
      <dgm:prSet/>
      <dgm:spPr/>
      <dgm:t>
        <a:bodyPr/>
        <a:lstStyle/>
        <a:p>
          <a:endParaRPr lang="en-US"/>
        </a:p>
      </dgm:t>
    </dgm:pt>
    <dgm:pt modelId="{67F17B45-FE29-47D2-9408-0A6D5C472D1D}">
      <dgm:prSet/>
      <dgm:spPr/>
      <dgm:t>
        <a:bodyPr/>
        <a:lstStyle/>
        <a:p>
          <a:r>
            <a:rPr lang="es-ES" dirty="0"/>
            <a:t>3. Examinar percepciones y experiencias de las participantes ante la digitalización </a:t>
          </a:r>
          <a:endParaRPr lang="en-US" dirty="0"/>
        </a:p>
      </dgm:t>
    </dgm:pt>
    <dgm:pt modelId="{91A7A9B0-2F42-4EE5-B21B-05112B992C8E}" type="parTrans" cxnId="{98B1B76E-CE05-4E77-905C-0B6E5588E970}">
      <dgm:prSet/>
      <dgm:spPr/>
      <dgm:t>
        <a:bodyPr/>
        <a:lstStyle/>
        <a:p>
          <a:endParaRPr lang="en-US"/>
        </a:p>
      </dgm:t>
    </dgm:pt>
    <dgm:pt modelId="{A6361A6F-EFE0-43C7-AA69-0D1A52DEF87A}" type="sibTrans" cxnId="{98B1B76E-CE05-4E77-905C-0B6E5588E970}">
      <dgm:prSet/>
      <dgm:spPr/>
      <dgm:t>
        <a:bodyPr/>
        <a:lstStyle/>
        <a:p>
          <a:endParaRPr lang="en-US"/>
        </a:p>
      </dgm:t>
    </dgm:pt>
    <dgm:pt modelId="{6D0CE367-D02A-4D11-BEBF-844665A9B0C4}">
      <dgm:prSet/>
      <dgm:spPr/>
      <dgm:t>
        <a:bodyPr/>
        <a:lstStyle/>
        <a:p>
          <a:r>
            <a:rPr lang="es-ES" dirty="0"/>
            <a:t>4. Evaluar la viabilidad de herramientas digitales en las VSLA </a:t>
          </a:r>
          <a:endParaRPr lang="en-US" dirty="0"/>
        </a:p>
      </dgm:t>
    </dgm:pt>
    <dgm:pt modelId="{25355579-D521-41FD-A2EE-1F024A072BDB}" type="parTrans" cxnId="{DB8A9FE4-3DDB-41FE-9AB4-EB79510C936F}">
      <dgm:prSet/>
      <dgm:spPr/>
      <dgm:t>
        <a:bodyPr/>
        <a:lstStyle/>
        <a:p>
          <a:endParaRPr lang="en-US"/>
        </a:p>
      </dgm:t>
    </dgm:pt>
    <dgm:pt modelId="{1213BC54-694F-4973-9CD7-C54315DABD09}" type="sibTrans" cxnId="{DB8A9FE4-3DDB-41FE-9AB4-EB79510C936F}">
      <dgm:prSet/>
      <dgm:spPr/>
      <dgm:t>
        <a:bodyPr/>
        <a:lstStyle/>
        <a:p>
          <a:endParaRPr lang="en-US"/>
        </a:p>
      </dgm:t>
    </dgm:pt>
    <dgm:pt modelId="{37742632-186A-47BD-A1C3-59536BA6095A}">
      <dgm:prSet/>
      <dgm:spPr/>
      <dgm:t>
        <a:bodyPr/>
        <a:lstStyle/>
        <a:p>
          <a:r>
            <a:rPr lang="es-ES" dirty="0"/>
            <a:t>5. Identificar desafíos sociales, tecnológicos e infraestructurales </a:t>
          </a:r>
          <a:endParaRPr lang="en-US" dirty="0"/>
        </a:p>
      </dgm:t>
    </dgm:pt>
    <dgm:pt modelId="{F440C2DB-02A7-4E28-87DB-E1C6A14456CE}" type="parTrans" cxnId="{F7CE4204-A4E8-4A17-954C-A724677C1455}">
      <dgm:prSet/>
      <dgm:spPr/>
      <dgm:t>
        <a:bodyPr/>
        <a:lstStyle/>
        <a:p>
          <a:endParaRPr lang="en-US"/>
        </a:p>
      </dgm:t>
    </dgm:pt>
    <dgm:pt modelId="{29F97F6B-C02A-4223-8DEF-876743570B0E}" type="sibTrans" cxnId="{F7CE4204-A4E8-4A17-954C-A724677C1455}">
      <dgm:prSet/>
      <dgm:spPr/>
      <dgm:t>
        <a:bodyPr/>
        <a:lstStyle/>
        <a:p>
          <a:endParaRPr lang="en-US"/>
        </a:p>
      </dgm:t>
    </dgm:pt>
    <dgm:pt modelId="{76521A55-3741-4FC6-9A3B-F8B8B4E3C606}">
      <dgm:prSet/>
      <dgm:spPr/>
      <dgm:t>
        <a:bodyPr/>
        <a:lstStyle/>
        <a:p>
          <a:r>
            <a:rPr lang="es-ES" dirty="0"/>
            <a:t>6. Incorporar una reflexión crítica sobre la soberanía digital y la colonialidad del conocimiento </a:t>
          </a:r>
          <a:endParaRPr lang="en-US" dirty="0"/>
        </a:p>
      </dgm:t>
    </dgm:pt>
    <dgm:pt modelId="{E925DC53-6E52-4015-8CAB-4E7DF395611A}" type="parTrans" cxnId="{C7D0C98A-6C19-4AE9-858C-39027954C4AF}">
      <dgm:prSet/>
      <dgm:spPr/>
      <dgm:t>
        <a:bodyPr/>
        <a:lstStyle/>
        <a:p>
          <a:endParaRPr lang="en-US"/>
        </a:p>
      </dgm:t>
    </dgm:pt>
    <dgm:pt modelId="{73B0911E-D24A-4185-87A7-53C060C304E7}" type="sibTrans" cxnId="{C7D0C98A-6C19-4AE9-858C-39027954C4AF}">
      <dgm:prSet/>
      <dgm:spPr/>
      <dgm:t>
        <a:bodyPr/>
        <a:lstStyle/>
        <a:p>
          <a:endParaRPr lang="en-US"/>
        </a:p>
      </dgm:t>
    </dgm:pt>
    <dgm:pt modelId="{84DA63A9-9A3D-4C36-B9CF-AEBBDC12CA0A}" type="pres">
      <dgm:prSet presAssocID="{DF9311DB-F6F2-448B-8AFE-BC1D31887D59}" presName="vert0" presStyleCnt="0">
        <dgm:presLayoutVars>
          <dgm:dir/>
          <dgm:animOne val="branch"/>
          <dgm:animLvl val="lvl"/>
        </dgm:presLayoutVars>
      </dgm:prSet>
      <dgm:spPr/>
    </dgm:pt>
    <dgm:pt modelId="{5D106BB6-7DB9-4206-8B07-DE3186DA9795}" type="pres">
      <dgm:prSet presAssocID="{8084ADCC-951C-49B8-BD4E-31CAC69AA56E}" presName="thickLine" presStyleLbl="alignNode1" presStyleIdx="0" presStyleCnt="9"/>
      <dgm:spPr/>
    </dgm:pt>
    <dgm:pt modelId="{DFBED798-1C8A-4B06-B0CE-2888E3C27823}" type="pres">
      <dgm:prSet presAssocID="{8084ADCC-951C-49B8-BD4E-31CAC69AA56E}" presName="horz1" presStyleCnt="0"/>
      <dgm:spPr/>
    </dgm:pt>
    <dgm:pt modelId="{C010BB10-9367-4460-BACA-40F22BA62490}" type="pres">
      <dgm:prSet presAssocID="{8084ADCC-951C-49B8-BD4E-31CAC69AA56E}" presName="tx1" presStyleLbl="revTx" presStyleIdx="0" presStyleCnt="9"/>
      <dgm:spPr/>
    </dgm:pt>
    <dgm:pt modelId="{2CC89CE6-74AE-4433-BE55-FCE1326F11E8}" type="pres">
      <dgm:prSet presAssocID="{8084ADCC-951C-49B8-BD4E-31CAC69AA56E}" presName="vert1" presStyleCnt="0"/>
      <dgm:spPr/>
    </dgm:pt>
    <dgm:pt modelId="{400BA2BA-49EF-4513-8376-DCC2B384181B}" type="pres">
      <dgm:prSet presAssocID="{75314E9E-8FE3-43D5-B3BE-F56D1B791CE9}" presName="thickLine" presStyleLbl="alignNode1" presStyleIdx="1" presStyleCnt="9"/>
      <dgm:spPr/>
    </dgm:pt>
    <dgm:pt modelId="{B0750B25-25F2-498F-BA0B-4896782F67B3}" type="pres">
      <dgm:prSet presAssocID="{75314E9E-8FE3-43D5-B3BE-F56D1B791CE9}" presName="horz1" presStyleCnt="0"/>
      <dgm:spPr/>
    </dgm:pt>
    <dgm:pt modelId="{54B62C6E-ECB6-469A-9E63-457481528BE9}" type="pres">
      <dgm:prSet presAssocID="{75314E9E-8FE3-43D5-B3BE-F56D1B791CE9}" presName="tx1" presStyleLbl="revTx" presStyleIdx="1" presStyleCnt="9"/>
      <dgm:spPr/>
    </dgm:pt>
    <dgm:pt modelId="{722D31A8-BD38-4F47-9B94-80C34EC6A4C4}" type="pres">
      <dgm:prSet presAssocID="{75314E9E-8FE3-43D5-B3BE-F56D1B791CE9}" presName="vert1" presStyleCnt="0"/>
      <dgm:spPr/>
    </dgm:pt>
    <dgm:pt modelId="{8BACCBAA-9BF5-4A10-8BA0-002B135CE0C3}" type="pres">
      <dgm:prSet presAssocID="{BD077F0A-FB37-409F-9EAD-F59D6E9DF30D}" presName="thickLine" presStyleLbl="alignNode1" presStyleIdx="2" presStyleCnt="9"/>
      <dgm:spPr/>
    </dgm:pt>
    <dgm:pt modelId="{C5EFC369-F7F4-48F7-AF34-A56E2FC898E2}" type="pres">
      <dgm:prSet presAssocID="{BD077F0A-FB37-409F-9EAD-F59D6E9DF30D}" presName="horz1" presStyleCnt="0"/>
      <dgm:spPr/>
    </dgm:pt>
    <dgm:pt modelId="{BAEE8F30-767C-4981-8C82-11958DEF8AC6}" type="pres">
      <dgm:prSet presAssocID="{BD077F0A-FB37-409F-9EAD-F59D6E9DF30D}" presName="tx1" presStyleLbl="revTx" presStyleIdx="2" presStyleCnt="9"/>
      <dgm:spPr/>
    </dgm:pt>
    <dgm:pt modelId="{BAB760B9-793F-480A-A282-32EC3EC05739}" type="pres">
      <dgm:prSet presAssocID="{BD077F0A-FB37-409F-9EAD-F59D6E9DF30D}" presName="vert1" presStyleCnt="0"/>
      <dgm:spPr/>
    </dgm:pt>
    <dgm:pt modelId="{ABC20B80-03D8-4D02-BC1C-1A242AFFDCDD}" type="pres">
      <dgm:prSet presAssocID="{7BCA79EC-F865-43F3-A8D6-1C7B8B0521AC}" presName="thickLine" presStyleLbl="alignNode1" presStyleIdx="3" presStyleCnt="9"/>
      <dgm:spPr/>
    </dgm:pt>
    <dgm:pt modelId="{23B58D25-E112-450E-881D-82513BF05F04}" type="pres">
      <dgm:prSet presAssocID="{7BCA79EC-F865-43F3-A8D6-1C7B8B0521AC}" presName="horz1" presStyleCnt="0"/>
      <dgm:spPr/>
    </dgm:pt>
    <dgm:pt modelId="{BD53FF61-BAAE-4C26-BE24-DB0813E52D20}" type="pres">
      <dgm:prSet presAssocID="{7BCA79EC-F865-43F3-A8D6-1C7B8B0521AC}" presName="tx1" presStyleLbl="revTx" presStyleIdx="3" presStyleCnt="9"/>
      <dgm:spPr/>
    </dgm:pt>
    <dgm:pt modelId="{F804972B-E0FC-4C1E-ACEC-8E8710691A03}" type="pres">
      <dgm:prSet presAssocID="{7BCA79EC-F865-43F3-A8D6-1C7B8B0521AC}" presName="vert1" presStyleCnt="0"/>
      <dgm:spPr/>
    </dgm:pt>
    <dgm:pt modelId="{EFB57E85-6A9D-435A-853C-F3A895B6B5D5}" type="pres">
      <dgm:prSet presAssocID="{A6E515F3-E297-44AB-894B-6C967DEA7CC8}" presName="thickLine" presStyleLbl="alignNode1" presStyleIdx="4" presStyleCnt="9"/>
      <dgm:spPr/>
    </dgm:pt>
    <dgm:pt modelId="{16160CF1-D0C0-490A-94FF-D7696B69185F}" type="pres">
      <dgm:prSet presAssocID="{A6E515F3-E297-44AB-894B-6C967DEA7CC8}" presName="horz1" presStyleCnt="0"/>
      <dgm:spPr/>
    </dgm:pt>
    <dgm:pt modelId="{87E0CFCD-9765-4816-A198-783D23D0204A}" type="pres">
      <dgm:prSet presAssocID="{A6E515F3-E297-44AB-894B-6C967DEA7CC8}" presName="tx1" presStyleLbl="revTx" presStyleIdx="4" presStyleCnt="9"/>
      <dgm:spPr/>
    </dgm:pt>
    <dgm:pt modelId="{F696CF9D-3E9C-4FFB-A74C-045279721524}" type="pres">
      <dgm:prSet presAssocID="{A6E515F3-E297-44AB-894B-6C967DEA7CC8}" presName="vert1" presStyleCnt="0"/>
      <dgm:spPr/>
    </dgm:pt>
    <dgm:pt modelId="{8F9BE902-AEBA-4C2C-A7A7-7803B86BEF95}" type="pres">
      <dgm:prSet presAssocID="{67F17B45-FE29-47D2-9408-0A6D5C472D1D}" presName="thickLine" presStyleLbl="alignNode1" presStyleIdx="5" presStyleCnt="9"/>
      <dgm:spPr/>
    </dgm:pt>
    <dgm:pt modelId="{C07C2BD2-11A0-4A06-B566-F34736E306D8}" type="pres">
      <dgm:prSet presAssocID="{67F17B45-FE29-47D2-9408-0A6D5C472D1D}" presName="horz1" presStyleCnt="0"/>
      <dgm:spPr/>
    </dgm:pt>
    <dgm:pt modelId="{D12EBF1D-33FE-4C47-8292-D99F4C9B659B}" type="pres">
      <dgm:prSet presAssocID="{67F17B45-FE29-47D2-9408-0A6D5C472D1D}" presName="tx1" presStyleLbl="revTx" presStyleIdx="5" presStyleCnt="9"/>
      <dgm:spPr/>
    </dgm:pt>
    <dgm:pt modelId="{4C9D672C-829B-4A8F-874B-2B94D6331D36}" type="pres">
      <dgm:prSet presAssocID="{67F17B45-FE29-47D2-9408-0A6D5C472D1D}" presName="vert1" presStyleCnt="0"/>
      <dgm:spPr/>
    </dgm:pt>
    <dgm:pt modelId="{8DE2D058-DEB6-4014-9470-F1322D68594F}" type="pres">
      <dgm:prSet presAssocID="{6D0CE367-D02A-4D11-BEBF-844665A9B0C4}" presName="thickLine" presStyleLbl="alignNode1" presStyleIdx="6" presStyleCnt="9"/>
      <dgm:spPr/>
    </dgm:pt>
    <dgm:pt modelId="{0814FAA6-A152-44FC-A4AE-E8FEC4FB7011}" type="pres">
      <dgm:prSet presAssocID="{6D0CE367-D02A-4D11-BEBF-844665A9B0C4}" presName="horz1" presStyleCnt="0"/>
      <dgm:spPr/>
    </dgm:pt>
    <dgm:pt modelId="{D49820EB-E39D-4B4D-8E06-26388AD198EE}" type="pres">
      <dgm:prSet presAssocID="{6D0CE367-D02A-4D11-BEBF-844665A9B0C4}" presName="tx1" presStyleLbl="revTx" presStyleIdx="6" presStyleCnt="9"/>
      <dgm:spPr/>
    </dgm:pt>
    <dgm:pt modelId="{C9ACE9A9-5A6B-4F92-BFD4-84C4E0808C34}" type="pres">
      <dgm:prSet presAssocID="{6D0CE367-D02A-4D11-BEBF-844665A9B0C4}" presName="vert1" presStyleCnt="0"/>
      <dgm:spPr/>
    </dgm:pt>
    <dgm:pt modelId="{B06FF75A-87E0-4DD8-90E6-4C06DEED72EF}" type="pres">
      <dgm:prSet presAssocID="{37742632-186A-47BD-A1C3-59536BA6095A}" presName="thickLine" presStyleLbl="alignNode1" presStyleIdx="7" presStyleCnt="9"/>
      <dgm:spPr/>
    </dgm:pt>
    <dgm:pt modelId="{7962AC8B-7DA2-4827-9FF6-98815996C88A}" type="pres">
      <dgm:prSet presAssocID="{37742632-186A-47BD-A1C3-59536BA6095A}" presName="horz1" presStyleCnt="0"/>
      <dgm:spPr/>
    </dgm:pt>
    <dgm:pt modelId="{4144472E-7855-4F35-8C7F-F4ED10FCA24F}" type="pres">
      <dgm:prSet presAssocID="{37742632-186A-47BD-A1C3-59536BA6095A}" presName="tx1" presStyleLbl="revTx" presStyleIdx="7" presStyleCnt="9"/>
      <dgm:spPr/>
    </dgm:pt>
    <dgm:pt modelId="{EB68E701-8AF7-45B9-B8B4-638FC2521467}" type="pres">
      <dgm:prSet presAssocID="{37742632-186A-47BD-A1C3-59536BA6095A}" presName="vert1" presStyleCnt="0"/>
      <dgm:spPr/>
    </dgm:pt>
    <dgm:pt modelId="{60028AE5-0163-4ACC-9B19-B802EF6B6A0A}" type="pres">
      <dgm:prSet presAssocID="{76521A55-3741-4FC6-9A3B-F8B8B4E3C606}" presName="thickLine" presStyleLbl="alignNode1" presStyleIdx="8" presStyleCnt="9"/>
      <dgm:spPr/>
    </dgm:pt>
    <dgm:pt modelId="{C0117309-15EC-4D69-89BC-582CA5FF3317}" type="pres">
      <dgm:prSet presAssocID="{76521A55-3741-4FC6-9A3B-F8B8B4E3C606}" presName="horz1" presStyleCnt="0"/>
      <dgm:spPr/>
    </dgm:pt>
    <dgm:pt modelId="{DAA7AA80-1758-41A1-B137-12AC13AF3FE9}" type="pres">
      <dgm:prSet presAssocID="{76521A55-3741-4FC6-9A3B-F8B8B4E3C606}" presName="tx1" presStyleLbl="revTx" presStyleIdx="8" presStyleCnt="9"/>
      <dgm:spPr/>
    </dgm:pt>
    <dgm:pt modelId="{3076A750-1AE3-429C-9ED7-D332078F335B}" type="pres">
      <dgm:prSet presAssocID="{76521A55-3741-4FC6-9A3B-F8B8B4E3C606}" presName="vert1" presStyleCnt="0"/>
      <dgm:spPr/>
    </dgm:pt>
  </dgm:ptLst>
  <dgm:cxnLst>
    <dgm:cxn modelId="{F7CE4204-A4E8-4A17-954C-A724677C1455}" srcId="{DF9311DB-F6F2-448B-8AFE-BC1D31887D59}" destId="{37742632-186A-47BD-A1C3-59536BA6095A}" srcOrd="7" destOrd="0" parTransId="{F440C2DB-02A7-4E28-87DB-E1C6A14456CE}" sibTransId="{29F97F6B-C02A-4223-8DEF-876743570B0E}"/>
    <dgm:cxn modelId="{23548B16-35E8-41A1-816A-0A2E9C8009F7}" type="presOf" srcId="{76521A55-3741-4FC6-9A3B-F8B8B4E3C606}" destId="{DAA7AA80-1758-41A1-B137-12AC13AF3FE9}" srcOrd="0" destOrd="0" presId="urn:microsoft.com/office/officeart/2008/layout/LinedList"/>
    <dgm:cxn modelId="{4ACC1066-69A6-4B2F-8D9D-89E7F7448246}" type="presOf" srcId="{7BCA79EC-F865-43F3-A8D6-1C7B8B0521AC}" destId="{BD53FF61-BAAE-4C26-BE24-DB0813E52D20}" srcOrd="0" destOrd="0" presId="urn:microsoft.com/office/officeart/2008/layout/LinedList"/>
    <dgm:cxn modelId="{2657434E-A4DC-4836-B267-C4D57446B3C4}" srcId="{DF9311DB-F6F2-448B-8AFE-BC1D31887D59}" destId="{BD077F0A-FB37-409F-9EAD-F59D6E9DF30D}" srcOrd="2" destOrd="0" parTransId="{B731C399-3BD4-4061-B3C2-61AE0DEACA87}" sibTransId="{F671DF3F-1B43-45DD-810D-B58F0BEE6C22}"/>
    <dgm:cxn modelId="{98B1B76E-CE05-4E77-905C-0B6E5588E970}" srcId="{DF9311DB-F6F2-448B-8AFE-BC1D31887D59}" destId="{67F17B45-FE29-47D2-9408-0A6D5C472D1D}" srcOrd="5" destOrd="0" parTransId="{91A7A9B0-2F42-4EE5-B21B-05112B992C8E}" sibTransId="{A6361A6F-EFE0-43C7-AA69-0D1A52DEF87A}"/>
    <dgm:cxn modelId="{C7D0C98A-6C19-4AE9-858C-39027954C4AF}" srcId="{DF9311DB-F6F2-448B-8AFE-BC1D31887D59}" destId="{76521A55-3741-4FC6-9A3B-F8B8B4E3C606}" srcOrd="8" destOrd="0" parTransId="{E925DC53-6E52-4015-8CAB-4E7DF395611A}" sibTransId="{73B0911E-D24A-4185-87A7-53C060C304E7}"/>
    <dgm:cxn modelId="{F18F3B8D-AA29-44BC-88DA-8C36DED45A07}" srcId="{DF9311DB-F6F2-448B-8AFE-BC1D31887D59}" destId="{A6E515F3-E297-44AB-894B-6C967DEA7CC8}" srcOrd="4" destOrd="0" parTransId="{93557F9E-9E1C-4A82-B20F-62DA23E65B7C}" sibTransId="{798896B6-AA2D-45ED-8CC1-10766C1FDA4E}"/>
    <dgm:cxn modelId="{EEBA1F93-1AFD-4BCA-8A25-126D4112564D}" type="presOf" srcId="{A6E515F3-E297-44AB-894B-6C967DEA7CC8}" destId="{87E0CFCD-9765-4816-A198-783D23D0204A}" srcOrd="0" destOrd="0" presId="urn:microsoft.com/office/officeart/2008/layout/LinedList"/>
    <dgm:cxn modelId="{DF08799B-2EA0-4A87-A4F2-B8F9BEE2258C}" srcId="{DF9311DB-F6F2-448B-8AFE-BC1D31887D59}" destId="{75314E9E-8FE3-43D5-B3BE-F56D1B791CE9}" srcOrd="1" destOrd="0" parTransId="{F51595E5-8A92-4F4D-977B-21F97A28E0F0}" sibTransId="{8040806E-1CFB-465E-BE44-328B2633B89C}"/>
    <dgm:cxn modelId="{3C4A74A5-CF53-4124-B5F8-1293B24B894C}" type="presOf" srcId="{DF9311DB-F6F2-448B-8AFE-BC1D31887D59}" destId="{84DA63A9-9A3D-4C36-B9CF-AEBBDC12CA0A}" srcOrd="0" destOrd="0" presId="urn:microsoft.com/office/officeart/2008/layout/LinedList"/>
    <dgm:cxn modelId="{3F02A7B3-1A35-4ADF-8361-5B35DE494FB3}" type="presOf" srcId="{8084ADCC-951C-49B8-BD4E-31CAC69AA56E}" destId="{C010BB10-9367-4460-BACA-40F22BA62490}" srcOrd="0" destOrd="0" presId="urn:microsoft.com/office/officeart/2008/layout/LinedList"/>
    <dgm:cxn modelId="{236886C0-3925-4EA2-8382-635327C1CB05}" type="presOf" srcId="{6D0CE367-D02A-4D11-BEBF-844665A9B0C4}" destId="{D49820EB-E39D-4B4D-8E06-26388AD198EE}" srcOrd="0" destOrd="0" presId="urn:microsoft.com/office/officeart/2008/layout/LinedList"/>
    <dgm:cxn modelId="{9CF9C1D2-D96C-4658-ACDB-99453E3B37C9}" type="presOf" srcId="{67F17B45-FE29-47D2-9408-0A6D5C472D1D}" destId="{D12EBF1D-33FE-4C47-8292-D99F4C9B659B}" srcOrd="0" destOrd="0" presId="urn:microsoft.com/office/officeart/2008/layout/LinedList"/>
    <dgm:cxn modelId="{7BA491DB-63B4-49D1-97FB-AAE7BF118B4C}" srcId="{DF9311DB-F6F2-448B-8AFE-BC1D31887D59}" destId="{7BCA79EC-F865-43F3-A8D6-1C7B8B0521AC}" srcOrd="3" destOrd="0" parTransId="{4CF11F19-D0C4-4100-98B1-A480E4129EEA}" sibTransId="{020EB505-A077-442B-8974-D6FA840F277B}"/>
    <dgm:cxn modelId="{AC5C83DD-5B82-4C44-A709-2A69DE5F6863}" type="presOf" srcId="{75314E9E-8FE3-43D5-B3BE-F56D1B791CE9}" destId="{54B62C6E-ECB6-469A-9E63-457481528BE9}" srcOrd="0" destOrd="0" presId="urn:microsoft.com/office/officeart/2008/layout/LinedList"/>
    <dgm:cxn modelId="{308D72E3-32A8-473F-A977-268E32581097}" srcId="{DF9311DB-F6F2-448B-8AFE-BC1D31887D59}" destId="{8084ADCC-951C-49B8-BD4E-31CAC69AA56E}" srcOrd="0" destOrd="0" parTransId="{13E67BEA-410B-436C-944A-A59D21CA7CD0}" sibTransId="{D857BAAA-F301-469D-8806-00D5EA6404B5}"/>
    <dgm:cxn modelId="{DB8A9FE4-3DDB-41FE-9AB4-EB79510C936F}" srcId="{DF9311DB-F6F2-448B-8AFE-BC1D31887D59}" destId="{6D0CE367-D02A-4D11-BEBF-844665A9B0C4}" srcOrd="6" destOrd="0" parTransId="{25355579-D521-41FD-A2EE-1F024A072BDB}" sibTransId="{1213BC54-694F-4973-9CD7-C54315DABD09}"/>
    <dgm:cxn modelId="{3DBC2DE9-5EF3-423C-A465-540035903FAB}" type="presOf" srcId="{37742632-186A-47BD-A1C3-59536BA6095A}" destId="{4144472E-7855-4F35-8C7F-F4ED10FCA24F}" srcOrd="0" destOrd="0" presId="urn:microsoft.com/office/officeart/2008/layout/LinedList"/>
    <dgm:cxn modelId="{81D390F4-81F3-40A3-8F4A-4ED2FAD326B2}" type="presOf" srcId="{BD077F0A-FB37-409F-9EAD-F59D6E9DF30D}" destId="{BAEE8F30-767C-4981-8C82-11958DEF8AC6}" srcOrd="0" destOrd="0" presId="urn:microsoft.com/office/officeart/2008/layout/LinedList"/>
    <dgm:cxn modelId="{D3671C3D-6976-4FF4-982B-D074964113F4}" type="presParOf" srcId="{84DA63A9-9A3D-4C36-B9CF-AEBBDC12CA0A}" destId="{5D106BB6-7DB9-4206-8B07-DE3186DA9795}" srcOrd="0" destOrd="0" presId="urn:microsoft.com/office/officeart/2008/layout/LinedList"/>
    <dgm:cxn modelId="{D73BD774-38C0-4E4D-B8F2-4463FEB38621}" type="presParOf" srcId="{84DA63A9-9A3D-4C36-B9CF-AEBBDC12CA0A}" destId="{DFBED798-1C8A-4B06-B0CE-2888E3C27823}" srcOrd="1" destOrd="0" presId="urn:microsoft.com/office/officeart/2008/layout/LinedList"/>
    <dgm:cxn modelId="{8592C1E5-0DB1-471B-A74E-CD90BEC1B4F0}" type="presParOf" srcId="{DFBED798-1C8A-4B06-B0CE-2888E3C27823}" destId="{C010BB10-9367-4460-BACA-40F22BA62490}" srcOrd="0" destOrd="0" presId="urn:microsoft.com/office/officeart/2008/layout/LinedList"/>
    <dgm:cxn modelId="{EB748B43-764F-4A02-96B9-E2F7963EEC82}" type="presParOf" srcId="{DFBED798-1C8A-4B06-B0CE-2888E3C27823}" destId="{2CC89CE6-74AE-4433-BE55-FCE1326F11E8}" srcOrd="1" destOrd="0" presId="urn:microsoft.com/office/officeart/2008/layout/LinedList"/>
    <dgm:cxn modelId="{A340957E-E71E-4BFE-BCC2-67E0846A9302}" type="presParOf" srcId="{84DA63A9-9A3D-4C36-B9CF-AEBBDC12CA0A}" destId="{400BA2BA-49EF-4513-8376-DCC2B384181B}" srcOrd="2" destOrd="0" presId="urn:microsoft.com/office/officeart/2008/layout/LinedList"/>
    <dgm:cxn modelId="{BCAC0C92-D66C-4F91-8CA6-A3E5939EA9B5}" type="presParOf" srcId="{84DA63A9-9A3D-4C36-B9CF-AEBBDC12CA0A}" destId="{B0750B25-25F2-498F-BA0B-4896782F67B3}" srcOrd="3" destOrd="0" presId="urn:microsoft.com/office/officeart/2008/layout/LinedList"/>
    <dgm:cxn modelId="{B51E6CC1-EAE2-4F5F-B89D-FC2C6012EE99}" type="presParOf" srcId="{B0750B25-25F2-498F-BA0B-4896782F67B3}" destId="{54B62C6E-ECB6-469A-9E63-457481528BE9}" srcOrd="0" destOrd="0" presId="urn:microsoft.com/office/officeart/2008/layout/LinedList"/>
    <dgm:cxn modelId="{92F9E1B7-2B19-4C87-914B-0872697855F5}" type="presParOf" srcId="{B0750B25-25F2-498F-BA0B-4896782F67B3}" destId="{722D31A8-BD38-4F47-9B94-80C34EC6A4C4}" srcOrd="1" destOrd="0" presId="urn:microsoft.com/office/officeart/2008/layout/LinedList"/>
    <dgm:cxn modelId="{DE491C6C-FC8B-462E-965B-B3BD90570EB4}" type="presParOf" srcId="{84DA63A9-9A3D-4C36-B9CF-AEBBDC12CA0A}" destId="{8BACCBAA-9BF5-4A10-8BA0-002B135CE0C3}" srcOrd="4" destOrd="0" presId="urn:microsoft.com/office/officeart/2008/layout/LinedList"/>
    <dgm:cxn modelId="{6517CA25-AE9F-4D4C-9852-21E0F926A02B}" type="presParOf" srcId="{84DA63A9-9A3D-4C36-B9CF-AEBBDC12CA0A}" destId="{C5EFC369-F7F4-48F7-AF34-A56E2FC898E2}" srcOrd="5" destOrd="0" presId="urn:microsoft.com/office/officeart/2008/layout/LinedList"/>
    <dgm:cxn modelId="{DA4D4C5C-E95F-4EC8-988F-EF054E41FBAB}" type="presParOf" srcId="{C5EFC369-F7F4-48F7-AF34-A56E2FC898E2}" destId="{BAEE8F30-767C-4981-8C82-11958DEF8AC6}" srcOrd="0" destOrd="0" presId="urn:microsoft.com/office/officeart/2008/layout/LinedList"/>
    <dgm:cxn modelId="{A48A5101-E561-4E17-994F-C0A7F477A1A2}" type="presParOf" srcId="{C5EFC369-F7F4-48F7-AF34-A56E2FC898E2}" destId="{BAB760B9-793F-480A-A282-32EC3EC05739}" srcOrd="1" destOrd="0" presId="urn:microsoft.com/office/officeart/2008/layout/LinedList"/>
    <dgm:cxn modelId="{A5ADF0C6-D636-471C-97AE-BED72AA8A4D3}" type="presParOf" srcId="{84DA63A9-9A3D-4C36-B9CF-AEBBDC12CA0A}" destId="{ABC20B80-03D8-4D02-BC1C-1A242AFFDCDD}" srcOrd="6" destOrd="0" presId="urn:microsoft.com/office/officeart/2008/layout/LinedList"/>
    <dgm:cxn modelId="{A8499A5E-6334-4954-9B40-B205FCFB0665}" type="presParOf" srcId="{84DA63A9-9A3D-4C36-B9CF-AEBBDC12CA0A}" destId="{23B58D25-E112-450E-881D-82513BF05F04}" srcOrd="7" destOrd="0" presId="urn:microsoft.com/office/officeart/2008/layout/LinedList"/>
    <dgm:cxn modelId="{08406846-2F38-4AFB-BD21-BF6695B1767A}" type="presParOf" srcId="{23B58D25-E112-450E-881D-82513BF05F04}" destId="{BD53FF61-BAAE-4C26-BE24-DB0813E52D20}" srcOrd="0" destOrd="0" presId="urn:microsoft.com/office/officeart/2008/layout/LinedList"/>
    <dgm:cxn modelId="{95042F20-8BB3-4055-8850-EFB2B51964EB}" type="presParOf" srcId="{23B58D25-E112-450E-881D-82513BF05F04}" destId="{F804972B-E0FC-4C1E-ACEC-8E8710691A03}" srcOrd="1" destOrd="0" presId="urn:microsoft.com/office/officeart/2008/layout/LinedList"/>
    <dgm:cxn modelId="{0ED54BAF-0571-4D78-B1A1-05E3A4E0E4E8}" type="presParOf" srcId="{84DA63A9-9A3D-4C36-B9CF-AEBBDC12CA0A}" destId="{EFB57E85-6A9D-435A-853C-F3A895B6B5D5}" srcOrd="8" destOrd="0" presId="urn:microsoft.com/office/officeart/2008/layout/LinedList"/>
    <dgm:cxn modelId="{88972A88-B228-4C25-856A-1EEC827AEFC9}" type="presParOf" srcId="{84DA63A9-9A3D-4C36-B9CF-AEBBDC12CA0A}" destId="{16160CF1-D0C0-490A-94FF-D7696B69185F}" srcOrd="9" destOrd="0" presId="urn:microsoft.com/office/officeart/2008/layout/LinedList"/>
    <dgm:cxn modelId="{16909B7F-94BD-49B2-B33A-290908493C8E}" type="presParOf" srcId="{16160CF1-D0C0-490A-94FF-D7696B69185F}" destId="{87E0CFCD-9765-4816-A198-783D23D0204A}" srcOrd="0" destOrd="0" presId="urn:microsoft.com/office/officeart/2008/layout/LinedList"/>
    <dgm:cxn modelId="{212006FD-83F7-430F-A5EB-D72B5A6C17DD}" type="presParOf" srcId="{16160CF1-D0C0-490A-94FF-D7696B69185F}" destId="{F696CF9D-3E9C-4FFB-A74C-045279721524}" srcOrd="1" destOrd="0" presId="urn:microsoft.com/office/officeart/2008/layout/LinedList"/>
    <dgm:cxn modelId="{F6F77D33-6EE2-40D1-9682-E47E76F9E8DA}" type="presParOf" srcId="{84DA63A9-9A3D-4C36-B9CF-AEBBDC12CA0A}" destId="{8F9BE902-AEBA-4C2C-A7A7-7803B86BEF95}" srcOrd="10" destOrd="0" presId="urn:microsoft.com/office/officeart/2008/layout/LinedList"/>
    <dgm:cxn modelId="{132FAD47-5F38-4C0D-981D-070F5EBFEB0F}" type="presParOf" srcId="{84DA63A9-9A3D-4C36-B9CF-AEBBDC12CA0A}" destId="{C07C2BD2-11A0-4A06-B566-F34736E306D8}" srcOrd="11" destOrd="0" presId="urn:microsoft.com/office/officeart/2008/layout/LinedList"/>
    <dgm:cxn modelId="{4FFDEEEA-925A-40B7-97AC-53850F9640AE}" type="presParOf" srcId="{C07C2BD2-11A0-4A06-B566-F34736E306D8}" destId="{D12EBF1D-33FE-4C47-8292-D99F4C9B659B}" srcOrd="0" destOrd="0" presId="urn:microsoft.com/office/officeart/2008/layout/LinedList"/>
    <dgm:cxn modelId="{9D148145-F708-4E2E-9E7C-E57479030F01}" type="presParOf" srcId="{C07C2BD2-11A0-4A06-B566-F34736E306D8}" destId="{4C9D672C-829B-4A8F-874B-2B94D6331D36}" srcOrd="1" destOrd="0" presId="urn:microsoft.com/office/officeart/2008/layout/LinedList"/>
    <dgm:cxn modelId="{7B114B9E-D45C-45BC-81D6-F86FCFDD7FFF}" type="presParOf" srcId="{84DA63A9-9A3D-4C36-B9CF-AEBBDC12CA0A}" destId="{8DE2D058-DEB6-4014-9470-F1322D68594F}" srcOrd="12" destOrd="0" presId="urn:microsoft.com/office/officeart/2008/layout/LinedList"/>
    <dgm:cxn modelId="{B5BA8AE5-DC0F-448C-8697-958230EC7290}" type="presParOf" srcId="{84DA63A9-9A3D-4C36-B9CF-AEBBDC12CA0A}" destId="{0814FAA6-A152-44FC-A4AE-E8FEC4FB7011}" srcOrd="13" destOrd="0" presId="urn:microsoft.com/office/officeart/2008/layout/LinedList"/>
    <dgm:cxn modelId="{EFAD83C2-F7C1-458C-A9A5-5723237BD6F9}" type="presParOf" srcId="{0814FAA6-A152-44FC-A4AE-E8FEC4FB7011}" destId="{D49820EB-E39D-4B4D-8E06-26388AD198EE}" srcOrd="0" destOrd="0" presId="urn:microsoft.com/office/officeart/2008/layout/LinedList"/>
    <dgm:cxn modelId="{00C21310-0A94-4722-B6B3-CFFD8A3A2F71}" type="presParOf" srcId="{0814FAA6-A152-44FC-A4AE-E8FEC4FB7011}" destId="{C9ACE9A9-5A6B-4F92-BFD4-84C4E0808C34}" srcOrd="1" destOrd="0" presId="urn:microsoft.com/office/officeart/2008/layout/LinedList"/>
    <dgm:cxn modelId="{CEF8F9EE-25A4-46C6-820C-71CB70F51645}" type="presParOf" srcId="{84DA63A9-9A3D-4C36-B9CF-AEBBDC12CA0A}" destId="{B06FF75A-87E0-4DD8-90E6-4C06DEED72EF}" srcOrd="14" destOrd="0" presId="urn:microsoft.com/office/officeart/2008/layout/LinedList"/>
    <dgm:cxn modelId="{0D7D0AE6-B36A-42A9-AEC9-E655C30AC34B}" type="presParOf" srcId="{84DA63A9-9A3D-4C36-B9CF-AEBBDC12CA0A}" destId="{7962AC8B-7DA2-4827-9FF6-98815996C88A}" srcOrd="15" destOrd="0" presId="urn:microsoft.com/office/officeart/2008/layout/LinedList"/>
    <dgm:cxn modelId="{896BD75E-BBD2-45DF-83F4-6D3F3C24F954}" type="presParOf" srcId="{7962AC8B-7DA2-4827-9FF6-98815996C88A}" destId="{4144472E-7855-4F35-8C7F-F4ED10FCA24F}" srcOrd="0" destOrd="0" presId="urn:microsoft.com/office/officeart/2008/layout/LinedList"/>
    <dgm:cxn modelId="{D8260ADF-9B52-4091-BE1E-F2DF31F8E060}" type="presParOf" srcId="{7962AC8B-7DA2-4827-9FF6-98815996C88A}" destId="{EB68E701-8AF7-45B9-B8B4-638FC2521467}" srcOrd="1" destOrd="0" presId="urn:microsoft.com/office/officeart/2008/layout/LinedList"/>
    <dgm:cxn modelId="{E2042B9A-42DF-425A-B25B-9B4C02F1E584}" type="presParOf" srcId="{84DA63A9-9A3D-4C36-B9CF-AEBBDC12CA0A}" destId="{60028AE5-0163-4ACC-9B19-B802EF6B6A0A}" srcOrd="16" destOrd="0" presId="urn:microsoft.com/office/officeart/2008/layout/LinedList"/>
    <dgm:cxn modelId="{A0AC4650-08DE-4AD2-AD8F-F136E9260D0B}" type="presParOf" srcId="{84DA63A9-9A3D-4C36-B9CF-AEBBDC12CA0A}" destId="{C0117309-15EC-4D69-89BC-582CA5FF3317}" srcOrd="17" destOrd="0" presId="urn:microsoft.com/office/officeart/2008/layout/LinedList"/>
    <dgm:cxn modelId="{C2E95706-72CF-4D40-B762-830A77ADC46B}" type="presParOf" srcId="{C0117309-15EC-4D69-89BC-582CA5FF3317}" destId="{DAA7AA80-1758-41A1-B137-12AC13AF3FE9}" srcOrd="0" destOrd="0" presId="urn:microsoft.com/office/officeart/2008/layout/LinedList"/>
    <dgm:cxn modelId="{D6D62678-4B74-4BDA-8F0D-4772AE3BF54E}" type="presParOf" srcId="{C0117309-15EC-4D69-89BC-582CA5FF3317}" destId="{3076A750-1AE3-429C-9ED7-D332078F33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B5E4A-5EE3-417B-9596-A77E2E364272}">
      <dsp:nvSpPr>
        <dsp:cNvPr id="0" name=""/>
        <dsp:cNvSpPr/>
      </dsp:nvSpPr>
      <dsp:spPr>
        <a:xfrm>
          <a:off x="0" y="0"/>
          <a:ext cx="115939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3BA6C-F0E0-4329-BF0F-4E7A359B1149}">
      <dsp:nvSpPr>
        <dsp:cNvPr id="0" name=""/>
        <dsp:cNvSpPr/>
      </dsp:nvSpPr>
      <dsp:spPr>
        <a:xfrm>
          <a:off x="0" y="0"/>
          <a:ext cx="11593976" cy="129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Anne Aratém. Tema: Digitalización de las VSLA: continuidades y transformaciones en la producción de las agencias colectivas femeninas en África.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1593976" cy="1296364"/>
      </dsp:txXfrm>
    </dsp:sp>
    <dsp:sp modelId="{6ED77726-21A9-464F-ADAA-DAD810F29C4C}">
      <dsp:nvSpPr>
        <dsp:cNvPr id="0" name=""/>
        <dsp:cNvSpPr/>
      </dsp:nvSpPr>
      <dsp:spPr>
        <a:xfrm>
          <a:off x="0" y="1296364"/>
          <a:ext cx="115939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4513C-2F16-4215-A958-FD9303078130}">
      <dsp:nvSpPr>
        <dsp:cNvPr id="0" name=""/>
        <dsp:cNvSpPr/>
      </dsp:nvSpPr>
      <dsp:spPr>
        <a:xfrm>
          <a:off x="0" y="1296364"/>
          <a:ext cx="11593976" cy="129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Onime Kpandji. Tema:  La reconquista de la autonomía femenina a través de la digitalización de las cooperativas rurales. 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96364"/>
        <a:ext cx="11593976" cy="1296364"/>
      </dsp:txXfrm>
    </dsp:sp>
    <dsp:sp modelId="{5A8FBE58-1E41-44D9-9214-5A3B7816C326}">
      <dsp:nvSpPr>
        <dsp:cNvPr id="0" name=""/>
        <dsp:cNvSpPr/>
      </dsp:nvSpPr>
      <dsp:spPr>
        <a:xfrm>
          <a:off x="0" y="2592728"/>
          <a:ext cx="115939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E290B-9611-4174-B1E2-B2CB23961B64}">
      <dsp:nvSpPr>
        <dsp:cNvPr id="0" name=""/>
        <dsp:cNvSpPr/>
      </dsp:nvSpPr>
      <dsp:spPr>
        <a:xfrm>
          <a:off x="0" y="2592728"/>
          <a:ext cx="11593976" cy="129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Néri Koutchala, Redes de confianza y algoritmos extractivos: análisis computacional y de género sobre la digitalización de los tontines en Togo y en Ghana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92728"/>
        <a:ext cx="11593976" cy="1296364"/>
      </dsp:txXfrm>
    </dsp:sp>
    <dsp:sp modelId="{3B83D970-D329-4D90-BBC8-62D91C1E1F0C}">
      <dsp:nvSpPr>
        <dsp:cNvPr id="0" name=""/>
        <dsp:cNvSpPr/>
      </dsp:nvSpPr>
      <dsp:spPr>
        <a:xfrm>
          <a:off x="0" y="3889092"/>
          <a:ext cx="115939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3DF9A-B7BE-4A0E-9AAD-2526220CAD04}">
      <dsp:nvSpPr>
        <dsp:cNvPr id="0" name=""/>
        <dsp:cNvSpPr/>
      </dsp:nvSpPr>
      <dsp:spPr>
        <a:xfrm>
          <a:off x="0" y="3889092"/>
          <a:ext cx="11593976" cy="129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Nolaki Tchakpala. Tema: Digitalización de las VSLA: retos e inclusión financiera de las mujeres rurales</a:t>
          </a:r>
          <a:endParaRPr lang="en-US" sz="2700" kern="1200" dirty="0"/>
        </a:p>
      </dsp:txBody>
      <dsp:txXfrm>
        <a:off x="0" y="3889092"/>
        <a:ext cx="11593976" cy="1296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07A98-610E-4205-8249-4C5AC4CC07C1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ED0B6-DDFF-4302-B2D2-68F385FD1AEE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VSLA: asociaciones de ahorro y préstamo comunitarias </a:t>
          </a:r>
          <a:endParaRPr lang="en-US" sz="3300" kern="1200" dirty="0"/>
        </a:p>
      </dsp:txBody>
      <dsp:txXfrm>
        <a:off x="0" y="2124"/>
        <a:ext cx="10515600" cy="724514"/>
      </dsp:txXfrm>
    </dsp:sp>
    <dsp:sp modelId="{6D71EBBB-AA76-46E7-9E9A-01322C09448B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DDC57-1BAD-4FF0-BAEE-97F0D76B1E5C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Origen en África rural (iniciativas de mujeres + ONG) </a:t>
          </a:r>
          <a:endParaRPr lang="en-US" sz="3300" kern="1200" dirty="0"/>
        </a:p>
      </dsp:txBody>
      <dsp:txXfrm>
        <a:off x="0" y="726639"/>
        <a:ext cx="10515600" cy="724514"/>
      </dsp:txXfrm>
    </dsp:sp>
    <dsp:sp modelId="{32F60B46-11A8-4030-894E-D2ABD5926BF9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6709D-7BEE-4632-B272-3D75D22B5AC6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Expansión en África Occidental </a:t>
          </a:r>
          <a:endParaRPr lang="en-US" sz="3300" kern="1200"/>
        </a:p>
      </dsp:txBody>
      <dsp:txXfrm>
        <a:off x="0" y="1451154"/>
        <a:ext cx="10515600" cy="724514"/>
      </dsp:txXfrm>
    </dsp:sp>
    <dsp:sp modelId="{6460D9B9-0695-41CB-BC9C-0EDAA5CBAC5F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3B6CF-FC5F-4101-BAD8-656680C4DAC4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Inclusión financiera de mujeres rurales </a:t>
          </a:r>
          <a:endParaRPr lang="en-US" sz="3300" kern="1200"/>
        </a:p>
      </dsp:txBody>
      <dsp:txXfrm>
        <a:off x="0" y="2175669"/>
        <a:ext cx="10515600" cy="724514"/>
      </dsp:txXfrm>
    </dsp:sp>
    <dsp:sp modelId="{94410D74-F6B3-4152-9C7A-2378D1B4311A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8F36D-97E8-4AF0-A653-E98AD5B76A7E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Digitalización de las VSLA </a:t>
          </a:r>
          <a:endParaRPr lang="en-US" sz="3300" kern="1200" dirty="0"/>
        </a:p>
      </dsp:txBody>
      <dsp:txXfrm>
        <a:off x="0" y="2900183"/>
        <a:ext cx="10515600" cy="724514"/>
      </dsp:txXfrm>
    </dsp:sp>
    <dsp:sp modelId="{A036C992-D770-4566-8CD1-18E48F3F3976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09C4D-CB6D-45CE-8042-3CE67C56E3FF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Enfoque etnográfico y decolonial</a:t>
          </a:r>
          <a:endParaRPr lang="en-US" sz="3300" kern="1200"/>
        </a:p>
      </dsp:txBody>
      <dsp:txXfrm>
        <a:off x="0" y="3624698"/>
        <a:ext cx="10515600" cy="7245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06BB6-7DB9-4206-8B07-DE3186DA9795}">
      <dsp:nvSpPr>
        <dsp:cNvPr id="0" name=""/>
        <dsp:cNvSpPr/>
      </dsp:nvSpPr>
      <dsp:spPr>
        <a:xfrm>
          <a:off x="0" y="617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0BB10-9367-4460-BACA-40F22BA62490}">
      <dsp:nvSpPr>
        <dsp:cNvPr id="0" name=""/>
        <dsp:cNvSpPr/>
      </dsp:nvSpPr>
      <dsp:spPr>
        <a:xfrm>
          <a:off x="0" y="617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/>
            <a:t>🔹 Objetivo general</a:t>
          </a:r>
          <a:endParaRPr lang="en-US" sz="1500" kern="1200" dirty="0"/>
        </a:p>
      </dsp:txBody>
      <dsp:txXfrm>
        <a:off x="0" y="617"/>
        <a:ext cx="11501305" cy="561878"/>
      </dsp:txXfrm>
    </dsp:sp>
    <dsp:sp modelId="{400BA2BA-49EF-4513-8376-DCC2B384181B}">
      <dsp:nvSpPr>
        <dsp:cNvPr id="0" name=""/>
        <dsp:cNvSpPr/>
      </dsp:nvSpPr>
      <dsp:spPr>
        <a:xfrm>
          <a:off x="0" y="562495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62C6E-ECB6-469A-9E63-457481528BE9}">
      <dsp:nvSpPr>
        <dsp:cNvPr id="0" name=""/>
        <dsp:cNvSpPr/>
      </dsp:nvSpPr>
      <dsp:spPr>
        <a:xfrm>
          <a:off x="0" y="562495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Analizar la digitalización de las VSLA en África Occidental desde un enfoque crítico y decolonial </a:t>
          </a:r>
          <a:br>
            <a:rPr lang="es-ES" sz="1500" kern="1200"/>
          </a:br>
          <a:endParaRPr lang="en-US" sz="1500" kern="1200"/>
        </a:p>
      </dsp:txBody>
      <dsp:txXfrm>
        <a:off x="0" y="562495"/>
        <a:ext cx="11501305" cy="561878"/>
      </dsp:txXfrm>
    </dsp:sp>
    <dsp:sp modelId="{8BACCBAA-9BF5-4A10-8BA0-002B135CE0C3}">
      <dsp:nvSpPr>
        <dsp:cNvPr id="0" name=""/>
        <dsp:cNvSpPr/>
      </dsp:nvSpPr>
      <dsp:spPr>
        <a:xfrm>
          <a:off x="0" y="1124373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E8F30-767C-4981-8C82-11958DEF8AC6}">
      <dsp:nvSpPr>
        <dsp:cNvPr id="0" name=""/>
        <dsp:cNvSpPr/>
      </dsp:nvSpPr>
      <dsp:spPr>
        <a:xfrm>
          <a:off x="0" y="1124373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/>
            <a:t>🔹 Objetivos específicos</a:t>
          </a:r>
          <a:endParaRPr lang="en-US" sz="1500" kern="1200"/>
        </a:p>
      </dsp:txBody>
      <dsp:txXfrm>
        <a:off x="0" y="1124373"/>
        <a:ext cx="11501305" cy="561878"/>
      </dsp:txXfrm>
    </dsp:sp>
    <dsp:sp modelId="{ABC20B80-03D8-4D02-BC1C-1A242AFFDCDD}">
      <dsp:nvSpPr>
        <dsp:cNvPr id="0" name=""/>
        <dsp:cNvSpPr/>
      </dsp:nvSpPr>
      <dsp:spPr>
        <a:xfrm>
          <a:off x="0" y="1686251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3FF61-BAAE-4C26-BE24-DB0813E52D20}">
      <dsp:nvSpPr>
        <dsp:cNvPr id="0" name=""/>
        <dsp:cNvSpPr/>
      </dsp:nvSpPr>
      <dsp:spPr>
        <a:xfrm>
          <a:off x="0" y="1686251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1. Comprender la expansión del modelo VSLA en contextos rurales </a:t>
          </a:r>
          <a:endParaRPr lang="en-US" sz="1500" kern="1200" dirty="0"/>
        </a:p>
      </dsp:txBody>
      <dsp:txXfrm>
        <a:off x="0" y="1686251"/>
        <a:ext cx="11501305" cy="561878"/>
      </dsp:txXfrm>
    </dsp:sp>
    <dsp:sp modelId="{EFB57E85-6A9D-435A-853C-F3A895B6B5D5}">
      <dsp:nvSpPr>
        <dsp:cNvPr id="0" name=""/>
        <dsp:cNvSpPr/>
      </dsp:nvSpPr>
      <dsp:spPr>
        <a:xfrm>
          <a:off x="0" y="2248129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0CFCD-9765-4816-A198-783D23D0204A}">
      <dsp:nvSpPr>
        <dsp:cNvPr id="0" name=""/>
        <dsp:cNvSpPr/>
      </dsp:nvSpPr>
      <dsp:spPr>
        <a:xfrm>
          <a:off x="0" y="2248129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2. Analizar su papel en la inclusión financiera de mujeres </a:t>
          </a:r>
          <a:endParaRPr lang="en-US" sz="1500" kern="1200" dirty="0"/>
        </a:p>
      </dsp:txBody>
      <dsp:txXfrm>
        <a:off x="0" y="2248129"/>
        <a:ext cx="11501305" cy="561878"/>
      </dsp:txXfrm>
    </dsp:sp>
    <dsp:sp modelId="{8F9BE902-AEBA-4C2C-A7A7-7803B86BEF95}">
      <dsp:nvSpPr>
        <dsp:cNvPr id="0" name=""/>
        <dsp:cNvSpPr/>
      </dsp:nvSpPr>
      <dsp:spPr>
        <a:xfrm>
          <a:off x="0" y="2810008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EBF1D-33FE-4C47-8292-D99F4C9B659B}">
      <dsp:nvSpPr>
        <dsp:cNvPr id="0" name=""/>
        <dsp:cNvSpPr/>
      </dsp:nvSpPr>
      <dsp:spPr>
        <a:xfrm>
          <a:off x="0" y="2810008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3. Examinar percepciones y experiencias de las participantes ante la digitalización </a:t>
          </a:r>
          <a:endParaRPr lang="en-US" sz="1500" kern="1200" dirty="0"/>
        </a:p>
      </dsp:txBody>
      <dsp:txXfrm>
        <a:off x="0" y="2810008"/>
        <a:ext cx="11501305" cy="561878"/>
      </dsp:txXfrm>
    </dsp:sp>
    <dsp:sp modelId="{8DE2D058-DEB6-4014-9470-F1322D68594F}">
      <dsp:nvSpPr>
        <dsp:cNvPr id="0" name=""/>
        <dsp:cNvSpPr/>
      </dsp:nvSpPr>
      <dsp:spPr>
        <a:xfrm>
          <a:off x="0" y="3371886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820EB-E39D-4B4D-8E06-26388AD198EE}">
      <dsp:nvSpPr>
        <dsp:cNvPr id="0" name=""/>
        <dsp:cNvSpPr/>
      </dsp:nvSpPr>
      <dsp:spPr>
        <a:xfrm>
          <a:off x="0" y="3371886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4. Evaluar la viabilidad de herramientas digitales en las VSLA </a:t>
          </a:r>
          <a:endParaRPr lang="en-US" sz="1500" kern="1200" dirty="0"/>
        </a:p>
      </dsp:txBody>
      <dsp:txXfrm>
        <a:off x="0" y="3371886"/>
        <a:ext cx="11501305" cy="561878"/>
      </dsp:txXfrm>
    </dsp:sp>
    <dsp:sp modelId="{B06FF75A-87E0-4DD8-90E6-4C06DEED72EF}">
      <dsp:nvSpPr>
        <dsp:cNvPr id="0" name=""/>
        <dsp:cNvSpPr/>
      </dsp:nvSpPr>
      <dsp:spPr>
        <a:xfrm>
          <a:off x="0" y="3933764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4472E-7855-4F35-8C7F-F4ED10FCA24F}">
      <dsp:nvSpPr>
        <dsp:cNvPr id="0" name=""/>
        <dsp:cNvSpPr/>
      </dsp:nvSpPr>
      <dsp:spPr>
        <a:xfrm>
          <a:off x="0" y="3933764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5. Identificar desafíos sociales, tecnológicos e infraestructurales </a:t>
          </a:r>
          <a:endParaRPr lang="en-US" sz="1500" kern="1200" dirty="0"/>
        </a:p>
      </dsp:txBody>
      <dsp:txXfrm>
        <a:off x="0" y="3933764"/>
        <a:ext cx="11501305" cy="561878"/>
      </dsp:txXfrm>
    </dsp:sp>
    <dsp:sp modelId="{60028AE5-0163-4ACC-9B19-B802EF6B6A0A}">
      <dsp:nvSpPr>
        <dsp:cNvPr id="0" name=""/>
        <dsp:cNvSpPr/>
      </dsp:nvSpPr>
      <dsp:spPr>
        <a:xfrm>
          <a:off x="0" y="4495642"/>
          <a:ext cx="115013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7AA80-1758-41A1-B137-12AC13AF3FE9}">
      <dsp:nvSpPr>
        <dsp:cNvPr id="0" name=""/>
        <dsp:cNvSpPr/>
      </dsp:nvSpPr>
      <dsp:spPr>
        <a:xfrm>
          <a:off x="0" y="4495642"/>
          <a:ext cx="11501305" cy="56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6. Incorporar una reflexión crítica sobre la soberanía digital y la colonialidad del conocimiento </a:t>
          </a:r>
          <a:endParaRPr lang="en-US" sz="1500" kern="1200" dirty="0"/>
        </a:p>
      </dsp:txBody>
      <dsp:txXfrm>
        <a:off x="0" y="4495642"/>
        <a:ext cx="11501305" cy="561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754F2-971B-46DF-AFDA-3D068CFD22B6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BA2D9-0C45-46F0-9BCB-321A4028A3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161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BA2D9-0C45-46F0-9BCB-321A4028A3D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65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BA2D9-0C45-46F0-9BCB-321A4028A3D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79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4BCA0-2C6D-D3BE-8ECB-990BBC129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A95D3D-323F-F9BA-5A1E-7BE47000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1035B-24EC-AA37-7FB1-DD627CED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897B8E-5BD8-C525-B809-31889532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6E8431-AA2E-14B0-AE34-96340542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566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5E6D12-F014-F138-5B08-C4B20D9B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F5BB26-2A04-26A0-9368-0208CF9B9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F3E92-55F4-8E32-7A09-2E2E33212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07B247-879C-8B64-34E6-0AE314C9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917A25-A05F-9D60-7FB4-58D82BFD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46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25577E-B3A4-9C73-3B49-19C35F8A7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34B7C4-A83B-CC90-6768-37CF9204A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7D0A06-768E-A0A9-F2B3-D6B2E81E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9F674E-0BA0-81EB-5ED5-89A5BC9E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B51A33-8BBE-0924-4572-787E6A88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333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29734B-0C2F-FD87-015B-AA0B2579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682BDE-1C6C-4F20-B204-33CA15760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5ED424-3C2D-4798-91DA-4FED5108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2B5D7D-F2E4-D78B-EE36-536201A0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C3332F-09E3-81A2-C384-ABF62802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14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54728-C8DD-7D0D-8BDD-C5A08E5C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59D230-3588-95D1-98F2-182A53547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A718A6-DB45-407A-AE0C-D9C8DA67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26E76A-9F95-1815-9C2F-FA376683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BE18FE-4E80-8C6B-9E8A-1E8CF562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2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37C55-1C0F-96BC-DF9C-9278DCDA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8E5A8C-FBDB-E9CF-C55F-98BADAF23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D58F03-8BDD-B798-CA9B-9FF06935A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87F0BF-4232-0A26-09D3-D5B334B8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B3674B-4F75-7296-4FD4-CA83DA8A3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D65AEA-AE71-C22F-A7B5-D38D372C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11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8153F-BB6F-7E4C-FC66-C6D7C249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516E53-A4D1-4774-72A0-1FE8D0FEE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27B3B3-5405-C107-9421-D4230B531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0A4098-222B-6B9E-91C7-A4EF2F310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CB88E5B-7B7E-A946-3B21-5E7DEF34C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4D05027-1D38-AE67-2A51-C2BDC49C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F563E8-02DC-830C-02D9-0CE93BAE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9E8B9E5-3CEC-C697-6A47-E29F7A5F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131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F114F-B5CD-8B35-9257-93610CB7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A1E57F-90C3-E121-2810-5051B630A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71050A-E09B-DED4-3DBE-39161C247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E69B72-B5CA-FC65-C14F-977ECE2E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13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313C1ED-7E19-4C9B-BA00-271C3E0DD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C72C4A-F57A-3E53-941C-DB5CE55D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2ACC2E-6F1A-97F2-312A-4C78EF38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726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2D7B3-9F12-9E90-E2B1-35787797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5C72C0-245D-DF96-0156-2ACC481C0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A3951C-B4D0-AD31-DAAE-EAC1ED09B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3D5313-FA1D-70B0-CAF3-0D2C9B6C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7807A7-A393-643A-B0DE-E03EE28B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167205-B1C4-726B-571C-21732682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75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8F1CE-8A50-7593-0338-9929A60A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66AF93-2DC3-3D06-F62C-A3B9CEF4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0460AA-1D4A-07DE-8FE0-0A33B11BE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178388-0E07-74EB-81AA-A81F1D7E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A9563-F6E9-CE2B-8E90-BD7C677B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FF06F0-2505-0EDA-4031-FF91D0CB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93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30DCCE0-7464-B136-3EE8-9CE26384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A84765-71F4-8D25-9C28-81CE1FD8C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A57758-988A-8CC3-53F7-2069D9BEA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E9C0D9-D31F-4CEF-966A-8C0874FB5592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B6601-F404-8D41-5FEC-31D9B9C11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7E85DF-D4BD-118C-D9EB-2C79C5E6F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6E1152-999A-4484-896A-FE6978514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54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hyperlink" Target="https://www.fsdt.or.t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hyperlink" Target="https://www.fsdu.or.u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hyperlink" Target="https://www.fsdu.or.u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CD3A75C-86EF-4B4E-36EC-95841B0E5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2" y="1187948"/>
            <a:ext cx="2596212" cy="12918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2BA029-C22C-6A62-18B6-369051CCD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455" y="1605224"/>
            <a:ext cx="2613376" cy="4573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7F58193-820C-FC1C-28BE-17EB431B8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987" y="1125678"/>
            <a:ext cx="2589181" cy="14164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51B2DE-A3D1-7C19-4387-D786D1471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702" y="1130131"/>
            <a:ext cx="2572901" cy="14075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46AB81-7334-53A2-A2CF-6F1771790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072" y="3805963"/>
            <a:ext cx="2648759" cy="216540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95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26BB33-12BE-5D91-DE70-ECF25F98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2" y="3667789"/>
            <a:ext cx="5700347" cy="1800915"/>
          </a:xfrm>
        </p:spPr>
        <p:txBody>
          <a:bodyPr>
            <a:noAutofit/>
          </a:bodyPr>
          <a:lstStyle/>
          <a:p>
            <a:r>
              <a:rPr lang="es-E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br>
              <a:rPr lang="es-E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DE LA  DIGITALIZACIÓN, GÉNERO Y AHORRO COMUNITARIO: DESAFÍOS Y APRENDIZAJES DESDE LA COOPERACIÓN EN ÁFRICA OCCIDENTAL</a:t>
            </a:r>
            <a:br>
              <a:rPr lang="es-E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A922D-ACD7-9759-F4F7-5F53551EB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5536641"/>
            <a:ext cx="5366610" cy="732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Coordinadora:  Akloté   Sokoum</a:t>
            </a:r>
          </a:p>
          <a:p>
            <a:pPr marL="0" indent="0">
              <a:buNone/>
            </a:pPr>
            <a:endParaRPr lang="es-ES" sz="1800" dirty="0">
              <a:solidFill>
                <a:srgbClr val="FFFFFF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4D0A84C-7269-873A-7507-F21F2907D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553" y="3984770"/>
            <a:ext cx="2800784" cy="23220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A4D8727-7021-99AB-F2CB-186CB13AF6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9672" y="6201284"/>
            <a:ext cx="84132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5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FCE459-9756-0DBE-D83A-6A1A938E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latin typeface="+mj-lt"/>
                <a:ea typeface="+mj-ea"/>
                <a:cs typeface="+mj-cs"/>
              </a:rPr>
              <a:t>RESULTADO 2: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DDC88FA-6D4D-C4D6-9832-7EE6C5EBD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909" y="552906"/>
            <a:ext cx="5159825" cy="16749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s-ES" sz="1700" kern="1200">
                <a:latin typeface="+mn-lt"/>
                <a:ea typeface="+mn-ea"/>
                <a:cs typeface="+mn-cs"/>
              </a:rPr>
              <a:t>2. LA DIGITALIZACIÓN DE LAS VSLA ES UN PROCESO NO NEUTRO: GENERA OPORTUNIDADES, PERO TAMBIÉN DESIGUALDADES Y ENFRENTA LIMITACIONES INFRAESTRUCTURALES Y SOCIALES</a:t>
            </a:r>
          </a:p>
          <a:p>
            <a:pPr marL="0" indent="0">
              <a:buNone/>
            </a:pPr>
            <a:r>
              <a:rPr lang="en-US" sz="1700" kern="1200">
                <a:latin typeface="+mn-lt"/>
                <a:ea typeface="+mn-ea"/>
                <a:cs typeface="+mn-cs"/>
              </a:rPr>
              <a:t> </a:t>
            </a:r>
            <a:endParaRPr lang="en-US" sz="17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2CCF6C5-A2F0-532E-9B73-E7DA24835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184" y="1459907"/>
            <a:ext cx="10175630" cy="7679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lvl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s-ES" sz="20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s-ES" sz="20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4B76422-44F4-2446-C429-43D7F5689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564574"/>
              </p:ext>
            </p:extLst>
          </p:nvPr>
        </p:nvGraphicFramePr>
        <p:xfrm>
          <a:off x="835166" y="2934657"/>
          <a:ext cx="10515572" cy="2840383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{69012ECD-51FC-41F1-AA8D-1B2483CD663E}</a:tableStyleId>
              </a:tblPr>
              <a:tblGrid>
                <a:gridCol w="1173815">
                  <a:extLst>
                    <a:ext uri="{9D8B030D-6E8A-4147-A177-3AD203B41FA5}">
                      <a16:colId xmlns:a16="http://schemas.microsoft.com/office/drawing/2014/main" val="3058514435"/>
                    </a:ext>
                  </a:extLst>
                </a:gridCol>
                <a:gridCol w="1178621">
                  <a:extLst>
                    <a:ext uri="{9D8B030D-6E8A-4147-A177-3AD203B41FA5}">
                      <a16:colId xmlns:a16="http://schemas.microsoft.com/office/drawing/2014/main" val="2515305385"/>
                    </a:ext>
                  </a:extLst>
                </a:gridCol>
                <a:gridCol w="1559897">
                  <a:extLst>
                    <a:ext uri="{9D8B030D-6E8A-4147-A177-3AD203B41FA5}">
                      <a16:colId xmlns:a16="http://schemas.microsoft.com/office/drawing/2014/main" val="2267092422"/>
                    </a:ext>
                  </a:extLst>
                </a:gridCol>
                <a:gridCol w="1934764">
                  <a:extLst>
                    <a:ext uri="{9D8B030D-6E8A-4147-A177-3AD203B41FA5}">
                      <a16:colId xmlns:a16="http://schemas.microsoft.com/office/drawing/2014/main" val="1262447028"/>
                    </a:ext>
                  </a:extLst>
                </a:gridCol>
                <a:gridCol w="1934764">
                  <a:extLst>
                    <a:ext uri="{9D8B030D-6E8A-4147-A177-3AD203B41FA5}">
                      <a16:colId xmlns:a16="http://schemas.microsoft.com/office/drawing/2014/main" val="2975843080"/>
                    </a:ext>
                  </a:extLst>
                </a:gridCol>
                <a:gridCol w="1487806">
                  <a:extLst>
                    <a:ext uri="{9D8B030D-6E8A-4147-A177-3AD203B41FA5}">
                      <a16:colId xmlns:a16="http://schemas.microsoft.com/office/drawing/2014/main" val="2037072194"/>
                    </a:ext>
                  </a:extLst>
                </a:gridCol>
                <a:gridCol w="1245905">
                  <a:extLst>
                    <a:ext uri="{9D8B030D-6E8A-4147-A177-3AD203B41FA5}">
                      <a16:colId xmlns:a16="http://schemas.microsoft.com/office/drawing/2014/main" val="1801195529"/>
                    </a:ext>
                  </a:extLst>
                </a:gridCol>
              </a:tblGrid>
              <a:tr h="88796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2100" b="1" cap="none" spc="0">
                          <a:solidFill>
                            <a:schemeClr val="tx1"/>
                          </a:solidFill>
                        </a:rPr>
                        <a:t>Grupo</a:t>
                      </a:r>
                    </a:p>
                  </a:txBody>
                  <a:tcPr marL="84464" marR="135841" marT="24132" marB="18099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2100" b="1" cap="none" spc="0">
                          <a:solidFill>
                            <a:schemeClr val="tx1"/>
                          </a:solidFill>
                        </a:rPr>
                        <a:t>Sexo</a:t>
                      </a:r>
                    </a:p>
                  </a:txBody>
                  <a:tcPr marL="84464" marR="135841" marT="24132" marB="18099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2100" b="1" cap="none" spc="0" dirty="0">
                          <a:solidFill>
                            <a:schemeClr val="tx1"/>
                          </a:solidFill>
                        </a:rPr>
                        <a:t>Total personas</a:t>
                      </a:r>
                    </a:p>
                  </a:txBody>
                  <a:tcPr marL="84464" marR="135841" marT="24132" marB="18099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2100" b="1" cap="none" spc="0">
                          <a:solidFill>
                            <a:schemeClr val="tx1"/>
                          </a:solidFill>
                        </a:rPr>
                        <a:t>Smartphone (Android)</a:t>
                      </a:r>
                    </a:p>
                  </a:txBody>
                  <a:tcPr marL="84464" marR="135841" marT="24132" marB="18099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2100" b="1" cap="none" spc="0">
                          <a:solidFill>
                            <a:schemeClr val="tx1"/>
                          </a:solidFill>
                        </a:rPr>
                        <a:t>% Smartphone</a:t>
                      </a:r>
                    </a:p>
                  </a:txBody>
                  <a:tcPr marL="84464" marR="135841" marT="24132" marB="18099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2100" b="1" cap="none" spc="0">
                          <a:solidFill>
                            <a:schemeClr val="tx1"/>
                          </a:solidFill>
                        </a:rPr>
                        <a:t>Teléfono básico</a:t>
                      </a:r>
                    </a:p>
                  </a:txBody>
                  <a:tcPr marL="84464" marR="135841" marT="24132" marB="18099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2100" b="1" cap="none" spc="0">
                          <a:solidFill>
                            <a:schemeClr val="tx1"/>
                          </a:solidFill>
                        </a:rPr>
                        <a:t>% Básico</a:t>
                      </a:r>
                    </a:p>
                  </a:txBody>
                  <a:tcPr marL="84464" marR="135841" marT="24132" marB="18099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828471"/>
                  </a:ext>
                </a:extLst>
              </a:tr>
              <a:tr h="4881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Grupo 1</a:t>
                      </a:r>
                    </a:p>
                  </a:txBody>
                  <a:tcPr marL="84464" marR="135841" marT="24132" marB="18099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Mujeres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15,8%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89,5%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228399"/>
                  </a:ext>
                </a:extLst>
              </a:tr>
              <a:tr h="4881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Grupo 1</a:t>
                      </a:r>
                    </a:p>
                  </a:txBody>
                  <a:tcPr marL="84464" marR="135841" marT="24132" marB="18099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Hombres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456034"/>
                  </a:ext>
                </a:extLst>
              </a:tr>
              <a:tr h="4881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Grupo 2</a:t>
                      </a:r>
                    </a:p>
                  </a:txBody>
                  <a:tcPr marL="84464" marR="135841" marT="24132" marB="18099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Mujeres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11,1%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88,9%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515597"/>
                  </a:ext>
                </a:extLst>
              </a:tr>
              <a:tr h="4881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Grupo 2</a:t>
                      </a:r>
                    </a:p>
                  </a:txBody>
                  <a:tcPr marL="84464" marR="135841" marT="24132" marB="18099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Hombres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84464" marR="135841" marT="24132" marB="1809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05255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4020288-527F-273A-96BD-6FC5A612C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413" y="6110171"/>
            <a:ext cx="841321" cy="5182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0C8B67-3354-9DD6-A52D-1D4178091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5" y="6303712"/>
            <a:ext cx="3511600" cy="4633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0362ED-A4D1-1DEC-F553-DF3DB07D6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681" y="6216687"/>
            <a:ext cx="1036410" cy="4572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03D5398-5051-42D1-AB96-B8622DEBA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936" y="6228880"/>
            <a:ext cx="615749" cy="50601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0C9D56F-F5D5-8A72-CADC-4D11937FA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516" y="6216687"/>
            <a:ext cx="1274174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2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5CF486-D9E5-4A66-898A-F3D62B81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-5"/>
            <a:ext cx="12193149" cy="2200064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  <a:gd name="connsiteX0" fmla="*/ 1148 w 12193149"/>
              <a:gd name="connsiteY0" fmla="*/ 818782 h 3163521"/>
              <a:gd name="connsiteX1" fmla="*/ 12181789 w 12193149"/>
              <a:gd name="connsiteY1" fmla="*/ 0 h 3163521"/>
              <a:gd name="connsiteX2" fmla="*/ 12193149 w 12193149"/>
              <a:gd name="connsiteY2" fmla="*/ 1398521 h 3163521"/>
              <a:gd name="connsiteX3" fmla="*/ 12185986 w 12193149"/>
              <a:gd name="connsiteY3" fmla="*/ 1402971 h 3163521"/>
              <a:gd name="connsiteX4" fmla="*/ 12156363 w 12193149"/>
              <a:gd name="connsiteY4" fmla="*/ 1416148 h 3163521"/>
              <a:gd name="connsiteX5" fmla="*/ 12139215 w 12193149"/>
              <a:gd name="connsiteY5" fmla="*/ 1441961 h 3163521"/>
              <a:gd name="connsiteX6" fmla="*/ 12126327 w 12193149"/>
              <a:gd name="connsiteY6" fmla="*/ 1443472 h 3163521"/>
              <a:gd name="connsiteX7" fmla="*/ 12124007 w 12193149"/>
              <a:gd name="connsiteY7" fmla="*/ 1443576 h 3163521"/>
              <a:gd name="connsiteX8" fmla="*/ 12116854 w 12193149"/>
              <a:gd name="connsiteY8" fmla="*/ 1447390 h 3163521"/>
              <a:gd name="connsiteX9" fmla="*/ 12099497 w 12193149"/>
              <a:gd name="connsiteY9" fmla="*/ 1446921 h 3163521"/>
              <a:gd name="connsiteX10" fmla="*/ 12087073 w 12193149"/>
              <a:gd name="connsiteY10" fmla="*/ 1455123 h 3163521"/>
              <a:gd name="connsiteX11" fmla="*/ 12031073 w 12193149"/>
              <a:gd name="connsiteY11" fmla="*/ 1498791 h 3163521"/>
              <a:gd name="connsiteX12" fmla="*/ 11995833 w 12193149"/>
              <a:gd name="connsiteY12" fmla="*/ 1522240 h 3163521"/>
              <a:gd name="connsiteX13" fmla="*/ 11979717 w 12193149"/>
              <a:gd name="connsiteY13" fmla="*/ 1526943 h 3163521"/>
              <a:gd name="connsiteX14" fmla="*/ 11959046 w 12193149"/>
              <a:gd name="connsiteY14" fmla="*/ 1536340 h 3163521"/>
              <a:gd name="connsiteX15" fmla="*/ 11920454 w 12193149"/>
              <a:gd name="connsiteY15" fmla="*/ 1549665 h 3163521"/>
              <a:gd name="connsiteX16" fmla="*/ 11903656 w 12193149"/>
              <a:gd name="connsiteY16" fmla="*/ 1561208 h 3163521"/>
              <a:gd name="connsiteX17" fmla="*/ 11895048 w 12193149"/>
              <a:gd name="connsiteY17" fmla="*/ 1563573 h 3163521"/>
              <a:gd name="connsiteX18" fmla="*/ 11891968 w 12193149"/>
              <a:gd name="connsiteY18" fmla="*/ 1574511 h 3163521"/>
              <a:gd name="connsiteX19" fmla="*/ 11870776 w 12193149"/>
              <a:gd name="connsiteY19" fmla="*/ 1596598 h 3163521"/>
              <a:gd name="connsiteX20" fmla="*/ 11813376 w 12193149"/>
              <a:gd name="connsiteY20" fmla="*/ 1616441 h 3163521"/>
              <a:gd name="connsiteX21" fmla="*/ 11590693 w 12193149"/>
              <a:gd name="connsiteY21" fmla="*/ 1782559 h 3163521"/>
              <a:gd name="connsiteX22" fmla="*/ 11506817 w 12193149"/>
              <a:gd name="connsiteY22" fmla="*/ 1852405 h 3163521"/>
              <a:gd name="connsiteX23" fmla="*/ 11280332 w 12193149"/>
              <a:gd name="connsiteY23" fmla="*/ 2042353 h 3163521"/>
              <a:gd name="connsiteX24" fmla="*/ 11228309 w 12193149"/>
              <a:gd name="connsiteY24" fmla="*/ 2095018 h 3163521"/>
              <a:gd name="connsiteX25" fmla="*/ 11218087 w 12193149"/>
              <a:gd name="connsiteY25" fmla="*/ 2094743 h 3163521"/>
              <a:gd name="connsiteX26" fmla="*/ 11217184 w 12193149"/>
              <a:gd name="connsiteY26" fmla="*/ 2093800 h 3163521"/>
              <a:gd name="connsiteX27" fmla="*/ 11188885 w 12193149"/>
              <a:gd name="connsiteY27" fmla="*/ 2111165 h 3163521"/>
              <a:gd name="connsiteX28" fmla="*/ 11184501 w 12193149"/>
              <a:gd name="connsiteY28" fmla="*/ 2111307 h 3163521"/>
              <a:gd name="connsiteX29" fmla="*/ 11166854 w 12193149"/>
              <a:gd name="connsiteY29" fmla="*/ 2125394 h 3163521"/>
              <a:gd name="connsiteX30" fmla="*/ 11157311 w 12193149"/>
              <a:gd name="connsiteY30" fmla="*/ 2131196 h 3163521"/>
              <a:gd name="connsiteX31" fmla="*/ 11155496 w 12193149"/>
              <a:gd name="connsiteY31" fmla="*/ 2135879 h 3163521"/>
              <a:gd name="connsiteX32" fmla="*/ 11140961 w 12193149"/>
              <a:gd name="connsiteY32" fmla="*/ 2142897 h 3163521"/>
              <a:gd name="connsiteX33" fmla="*/ 11138961 w 12193149"/>
              <a:gd name="connsiteY33" fmla="*/ 2142554 h 3163521"/>
              <a:gd name="connsiteX34" fmla="*/ 11128208 w 12193149"/>
              <a:gd name="connsiteY34" fmla="*/ 2152614 h 3163521"/>
              <a:gd name="connsiteX35" fmla="*/ 11120691 w 12193149"/>
              <a:gd name="connsiteY35" fmla="*/ 2166206 h 3163521"/>
              <a:gd name="connsiteX36" fmla="*/ 10894683 w 12193149"/>
              <a:gd name="connsiteY36" fmla="*/ 2292181 h 3163521"/>
              <a:gd name="connsiteX37" fmla="*/ 10773300 w 12193149"/>
              <a:gd name="connsiteY37" fmla="*/ 2341973 h 3163521"/>
              <a:gd name="connsiteX38" fmla="*/ 10627668 w 12193149"/>
              <a:gd name="connsiteY38" fmla="*/ 2378011 h 3163521"/>
              <a:gd name="connsiteX39" fmla="*/ 10581895 w 12193149"/>
              <a:gd name="connsiteY39" fmla="*/ 2387471 h 3163521"/>
              <a:gd name="connsiteX40" fmla="*/ 10547790 w 12193149"/>
              <a:gd name="connsiteY40" fmla="*/ 2417205 h 3163521"/>
              <a:gd name="connsiteX41" fmla="*/ 10529643 w 12193149"/>
              <a:gd name="connsiteY41" fmla="*/ 2415689 h 3163521"/>
              <a:gd name="connsiteX42" fmla="*/ 10526446 w 12193149"/>
              <a:gd name="connsiteY42" fmla="*/ 2415193 h 3163521"/>
              <a:gd name="connsiteX43" fmla="*/ 10515129 w 12193149"/>
              <a:gd name="connsiteY43" fmla="*/ 2418319 h 3163521"/>
              <a:gd name="connsiteX44" fmla="*/ 10491735 w 12193149"/>
              <a:gd name="connsiteY44" fmla="*/ 2412938 h 3163521"/>
              <a:gd name="connsiteX45" fmla="*/ 10471418 w 12193149"/>
              <a:gd name="connsiteY45" fmla="*/ 2420475 h 3163521"/>
              <a:gd name="connsiteX46" fmla="*/ 10377042 w 12193149"/>
              <a:gd name="connsiteY46" fmla="*/ 2463380 h 3163521"/>
              <a:gd name="connsiteX47" fmla="*/ 10319338 w 12193149"/>
              <a:gd name="connsiteY47" fmla="*/ 2485003 h 3163521"/>
              <a:gd name="connsiteX48" fmla="*/ 10295467 w 12193149"/>
              <a:gd name="connsiteY48" fmla="*/ 2486861 h 3163521"/>
              <a:gd name="connsiteX49" fmla="*/ 10263443 w 12193149"/>
              <a:gd name="connsiteY49" fmla="*/ 2493730 h 3163521"/>
              <a:gd name="connsiteX50" fmla="*/ 10205418 w 12193149"/>
              <a:gd name="connsiteY50" fmla="*/ 2500931 h 3163521"/>
              <a:gd name="connsiteX51" fmla="*/ 10177759 w 12193149"/>
              <a:gd name="connsiteY51" fmla="*/ 2511725 h 3163521"/>
              <a:gd name="connsiteX52" fmla="*/ 10165070 w 12193149"/>
              <a:gd name="connsiteY52" fmla="*/ 2512521 h 3163521"/>
              <a:gd name="connsiteX53" fmla="*/ 10156308 w 12193149"/>
              <a:gd name="connsiteY53" fmla="*/ 2526269 h 3163521"/>
              <a:gd name="connsiteX54" fmla="*/ 10118267 w 12193149"/>
              <a:gd name="connsiteY54" fmla="*/ 2549924 h 3163521"/>
              <a:gd name="connsiteX55" fmla="*/ 10083317 w 12193149"/>
              <a:gd name="connsiteY55" fmla="*/ 2562078 h 3163521"/>
              <a:gd name="connsiteX56" fmla="*/ 10040388 w 12193149"/>
              <a:gd name="connsiteY56" fmla="*/ 2560414 h 3163521"/>
              <a:gd name="connsiteX57" fmla="*/ 9961167 w 12193149"/>
              <a:gd name="connsiteY57" fmla="*/ 2575929 h 3163521"/>
              <a:gd name="connsiteX58" fmla="*/ 9848940 w 12193149"/>
              <a:gd name="connsiteY58" fmla="*/ 2582697 h 3163521"/>
              <a:gd name="connsiteX59" fmla="*/ 9729457 w 12193149"/>
              <a:gd name="connsiteY59" fmla="*/ 2602904 h 3163521"/>
              <a:gd name="connsiteX60" fmla="*/ 9613704 w 12193149"/>
              <a:gd name="connsiteY60" fmla="*/ 2631153 h 3163521"/>
              <a:gd name="connsiteX61" fmla="*/ 9338590 w 12193149"/>
              <a:gd name="connsiteY61" fmla="*/ 2688075 h 3163521"/>
              <a:gd name="connsiteX62" fmla="*/ 9232518 w 12193149"/>
              <a:gd name="connsiteY62" fmla="*/ 2711931 h 3163521"/>
              <a:gd name="connsiteX63" fmla="*/ 9156690 w 12193149"/>
              <a:gd name="connsiteY63" fmla="*/ 2722010 h 3163521"/>
              <a:gd name="connsiteX64" fmla="*/ 9054601 w 12193149"/>
              <a:gd name="connsiteY64" fmla="*/ 2729537 h 3163521"/>
              <a:gd name="connsiteX65" fmla="*/ 9006634 w 12193149"/>
              <a:gd name="connsiteY65" fmla="*/ 2732822 h 3163521"/>
              <a:gd name="connsiteX66" fmla="*/ 9006349 w 12193149"/>
              <a:gd name="connsiteY66" fmla="*/ 2732582 h 3163521"/>
              <a:gd name="connsiteX67" fmla="*/ 8997380 w 12193149"/>
              <a:gd name="connsiteY67" fmla="*/ 2733793 h 3163521"/>
              <a:gd name="connsiteX68" fmla="*/ 8991542 w 12193149"/>
              <a:gd name="connsiteY68" fmla="*/ 2735854 h 3163521"/>
              <a:gd name="connsiteX69" fmla="*/ 8975485 w 12193149"/>
              <a:gd name="connsiteY69" fmla="*/ 2739080 h 3163521"/>
              <a:gd name="connsiteX70" fmla="*/ 8969159 w 12193149"/>
              <a:gd name="connsiteY70" fmla="*/ 2738380 h 3163521"/>
              <a:gd name="connsiteX71" fmla="*/ 8964196 w 12193149"/>
              <a:gd name="connsiteY71" fmla="*/ 2736155 h 3163521"/>
              <a:gd name="connsiteX72" fmla="*/ 8930136 w 12193149"/>
              <a:gd name="connsiteY72" fmla="*/ 2732967 h 3163521"/>
              <a:gd name="connsiteX73" fmla="*/ 8753592 w 12193149"/>
              <a:gd name="connsiteY73" fmla="*/ 2752199 h 3163521"/>
              <a:gd name="connsiteX74" fmla="*/ 8708995 w 12193149"/>
              <a:gd name="connsiteY74" fmla="*/ 2754300 h 3163521"/>
              <a:gd name="connsiteX75" fmla="*/ 8597219 w 12193149"/>
              <a:gd name="connsiteY75" fmla="*/ 2762872 h 3163521"/>
              <a:gd name="connsiteX76" fmla="*/ 8526378 w 12193149"/>
              <a:gd name="connsiteY76" fmla="*/ 2748030 h 3163521"/>
              <a:gd name="connsiteX77" fmla="*/ 8512131 w 12193149"/>
              <a:gd name="connsiteY77" fmla="*/ 2753945 h 3163521"/>
              <a:gd name="connsiteX78" fmla="*/ 8507315 w 12193149"/>
              <a:gd name="connsiteY78" fmla="*/ 2756946 h 3163521"/>
              <a:gd name="connsiteX79" fmla="*/ 8499116 w 12193149"/>
              <a:gd name="connsiteY79" fmla="*/ 2759684 h 3163521"/>
              <a:gd name="connsiteX80" fmla="*/ 8498742 w 12193149"/>
              <a:gd name="connsiteY80" fmla="*/ 2759505 h 3163521"/>
              <a:gd name="connsiteX81" fmla="*/ 8491397 w 12193149"/>
              <a:gd name="connsiteY81" fmla="*/ 2762555 h 3163521"/>
              <a:gd name="connsiteX82" fmla="*/ 8368330 w 12193149"/>
              <a:gd name="connsiteY82" fmla="*/ 2776597 h 3163521"/>
              <a:gd name="connsiteX83" fmla="*/ 8354947 w 12193149"/>
              <a:gd name="connsiteY83" fmla="*/ 2776791 h 3163521"/>
              <a:gd name="connsiteX84" fmla="*/ 8321252 w 12193149"/>
              <a:gd name="connsiteY84" fmla="*/ 2793369 h 3163521"/>
              <a:gd name="connsiteX85" fmla="*/ 8315581 w 12193149"/>
              <a:gd name="connsiteY85" fmla="*/ 2793695 h 3163521"/>
              <a:gd name="connsiteX86" fmla="*/ 8296322 w 12193149"/>
              <a:gd name="connsiteY86" fmla="*/ 2807590 h 3163521"/>
              <a:gd name="connsiteX87" fmla="*/ 8285424 w 12193149"/>
              <a:gd name="connsiteY87" fmla="*/ 2813413 h 3163521"/>
              <a:gd name="connsiteX88" fmla="*/ 8284298 w 12193149"/>
              <a:gd name="connsiteY88" fmla="*/ 2817856 h 3163521"/>
              <a:gd name="connsiteX89" fmla="*/ 8267224 w 12193149"/>
              <a:gd name="connsiteY89" fmla="*/ 2825031 h 3163521"/>
              <a:gd name="connsiteX90" fmla="*/ 8264525 w 12193149"/>
              <a:gd name="connsiteY90" fmla="*/ 2824801 h 3163521"/>
              <a:gd name="connsiteX91" fmla="*/ 8253181 w 12193149"/>
              <a:gd name="connsiteY91" fmla="*/ 2834644 h 3163521"/>
              <a:gd name="connsiteX92" fmla="*/ 8246982 w 12193149"/>
              <a:gd name="connsiteY92" fmla="*/ 2847636 h 3163521"/>
              <a:gd name="connsiteX93" fmla="*/ 8091420 w 12193149"/>
              <a:gd name="connsiteY93" fmla="*/ 2893797 h 3163521"/>
              <a:gd name="connsiteX94" fmla="*/ 7906555 w 12193149"/>
              <a:gd name="connsiteY94" fmla="*/ 2935770 h 3163521"/>
              <a:gd name="connsiteX95" fmla="*/ 7719893 w 12193149"/>
              <a:gd name="connsiteY95" fmla="*/ 2961485 h 3163521"/>
              <a:gd name="connsiteX96" fmla="*/ 7615495 w 12193149"/>
              <a:gd name="connsiteY96" fmla="*/ 2958014 h 3163521"/>
              <a:gd name="connsiteX97" fmla="*/ 7528691 w 12193149"/>
              <a:gd name="connsiteY97" fmla="*/ 2963842 h 3163521"/>
              <a:gd name="connsiteX98" fmla="*/ 7520719 w 12193149"/>
              <a:gd name="connsiteY98" fmla="*/ 2966395 h 3163521"/>
              <a:gd name="connsiteX99" fmla="*/ 7508559 w 12193149"/>
              <a:gd name="connsiteY99" fmla="*/ 2967730 h 3163521"/>
              <a:gd name="connsiteX100" fmla="*/ 7508188 w 12193149"/>
              <a:gd name="connsiteY100" fmla="*/ 2967403 h 3163521"/>
              <a:gd name="connsiteX101" fmla="*/ 7496943 w 12193149"/>
              <a:gd name="connsiteY101" fmla="*/ 2969355 h 3163521"/>
              <a:gd name="connsiteX102" fmla="*/ 7219707 w 12193149"/>
              <a:gd name="connsiteY102" fmla="*/ 2975462 h 3163521"/>
              <a:gd name="connsiteX103" fmla="*/ 7202249 w 12193149"/>
              <a:gd name="connsiteY103" fmla="*/ 2980012 h 3163521"/>
              <a:gd name="connsiteX104" fmla="*/ 7198152 w 12193149"/>
              <a:gd name="connsiteY104" fmla="*/ 2985370 h 3163521"/>
              <a:gd name="connsiteX105" fmla="*/ 7171956 w 12193149"/>
              <a:gd name="connsiteY105" fmla="*/ 2990018 h 3163521"/>
              <a:gd name="connsiteX106" fmla="*/ 7098136 w 12193149"/>
              <a:gd name="connsiteY106" fmla="*/ 3002246 h 3163521"/>
              <a:gd name="connsiteX107" fmla="*/ 7019644 w 12193149"/>
              <a:gd name="connsiteY107" fmla="*/ 3001872 h 3163521"/>
              <a:gd name="connsiteX108" fmla="*/ 6905294 w 12193149"/>
              <a:gd name="connsiteY108" fmla="*/ 3031378 h 3163521"/>
              <a:gd name="connsiteX109" fmla="*/ 6709370 w 12193149"/>
              <a:gd name="connsiteY109" fmla="*/ 3059333 h 3163521"/>
              <a:gd name="connsiteX110" fmla="*/ 6550602 w 12193149"/>
              <a:gd name="connsiteY110" fmla="*/ 3088109 h 3163521"/>
              <a:gd name="connsiteX111" fmla="*/ 6318708 w 12193149"/>
              <a:gd name="connsiteY111" fmla="*/ 3134909 h 3163521"/>
              <a:gd name="connsiteX112" fmla="*/ 6169822 w 12193149"/>
              <a:gd name="connsiteY112" fmla="*/ 3136996 h 3163521"/>
              <a:gd name="connsiteX113" fmla="*/ 6074996 w 12193149"/>
              <a:gd name="connsiteY113" fmla="*/ 3157458 h 3163521"/>
              <a:gd name="connsiteX114" fmla="*/ 6069677 w 12193149"/>
              <a:gd name="connsiteY114" fmla="*/ 3155921 h 3163521"/>
              <a:gd name="connsiteX115" fmla="*/ 6049786 w 12193149"/>
              <a:gd name="connsiteY115" fmla="*/ 3156604 h 3163521"/>
              <a:gd name="connsiteX116" fmla="*/ 6042433 w 12193149"/>
              <a:gd name="connsiteY116" fmla="*/ 3148255 h 3163521"/>
              <a:gd name="connsiteX117" fmla="*/ 6011238 w 12193149"/>
              <a:gd name="connsiteY117" fmla="*/ 3143162 h 3163521"/>
              <a:gd name="connsiteX118" fmla="*/ 5958523 w 12193149"/>
              <a:gd name="connsiteY118" fmla="*/ 3146806 h 3163521"/>
              <a:gd name="connsiteX119" fmla="*/ 5760067 w 12193149"/>
              <a:gd name="connsiteY119" fmla="*/ 3162498 h 3163521"/>
              <a:gd name="connsiteX120" fmla="*/ 5628108 w 12193149"/>
              <a:gd name="connsiteY120" fmla="*/ 3163521 h 3163521"/>
              <a:gd name="connsiteX121" fmla="*/ 5472054 w 12193149"/>
              <a:gd name="connsiteY121" fmla="*/ 3149501 h 3163521"/>
              <a:gd name="connsiteX122" fmla="*/ 5433909 w 12193149"/>
              <a:gd name="connsiteY122" fmla="*/ 3138248 h 3163521"/>
              <a:gd name="connsiteX123" fmla="*/ 5382817 w 12193149"/>
              <a:gd name="connsiteY123" fmla="*/ 3120546 h 3163521"/>
              <a:gd name="connsiteX124" fmla="*/ 5262912 w 12193149"/>
              <a:gd name="connsiteY124" fmla="*/ 3100129 h 3163521"/>
              <a:gd name="connsiteX125" fmla="*/ 5224109 w 12193149"/>
              <a:gd name="connsiteY125" fmla="*/ 3089005 h 3163521"/>
              <a:gd name="connsiteX126" fmla="*/ 5175808 w 12193149"/>
              <a:gd name="connsiteY126" fmla="*/ 3086015 h 3163521"/>
              <a:gd name="connsiteX127" fmla="*/ 5157702 w 12193149"/>
              <a:gd name="connsiteY127" fmla="*/ 3078792 h 3163521"/>
              <a:gd name="connsiteX128" fmla="*/ 5143747 w 12193149"/>
              <a:gd name="connsiteY128" fmla="*/ 3075392 h 3163521"/>
              <a:gd name="connsiteX129" fmla="*/ 5140744 w 12193149"/>
              <a:gd name="connsiteY129" fmla="*/ 3073291 h 3163521"/>
              <a:gd name="connsiteX130" fmla="*/ 5122807 w 12193149"/>
              <a:gd name="connsiteY130" fmla="*/ 3062438 h 3163521"/>
              <a:gd name="connsiteX131" fmla="*/ 5066938 w 12193149"/>
              <a:gd name="connsiteY131" fmla="*/ 3069009 h 3163521"/>
              <a:gd name="connsiteX132" fmla="*/ 5012662 w 12193149"/>
              <a:gd name="connsiteY132" fmla="*/ 3052628 h 3163521"/>
              <a:gd name="connsiteX133" fmla="*/ 4841589 w 12193149"/>
              <a:gd name="connsiteY133" fmla="*/ 3028611 h 3163521"/>
              <a:gd name="connsiteX134" fmla="*/ 4763595 w 12193149"/>
              <a:gd name="connsiteY134" fmla="*/ 3000843 h 3163521"/>
              <a:gd name="connsiteX135" fmla="*/ 4724334 w 12193149"/>
              <a:gd name="connsiteY135" fmla="*/ 2991829 h 3163521"/>
              <a:gd name="connsiteX136" fmla="*/ 4722324 w 12193149"/>
              <a:gd name="connsiteY136" fmla="*/ 2991080 h 3163521"/>
              <a:gd name="connsiteX137" fmla="*/ 4723259 w 12193149"/>
              <a:gd name="connsiteY137" fmla="*/ 2990869 h 3163521"/>
              <a:gd name="connsiteX138" fmla="*/ 4718350 w 12193149"/>
              <a:gd name="connsiteY138" fmla="*/ 2989599 h 3163521"/>
              <a:gd name="connsiteX139" fmla="*/ 4722324 w 12193149"/>
              <a:gd name="connsiteY139" fmla="*/ 2991080 h 3163521"/>
              <a:gd name="connsiteX140" fmla="*/ 4716674 w 12193149"/>
              <a:gd name="connsiteY140" fmla="*/ 2992355 h 3163521"/>
              <a:gd name="connsiteX141" fmla="*/ 4516962 w 12193149"/>
              <a:gd name="connsiteY141" fmla="*/ 2982453 h 3163521"/>
              <a:gd name="connsiteX142" fmla="*/ 4429691 w 12193149"/>
              <a:gd name="connsiteY142" fmla="*/ 2971802 h 3163521"/>
              <a:gd name="connsiteX143" fmla="*/ 4364023 w 12193149"/>
              <a:gd name="connsiteY143" fmla="*/ 2970456 h 3163521"/>
              <a:gd name="connsiteX144" fmla="*/ 4318114 w 12193149"/>
              <a:gd name="connsiteY144" fmla="*/ 2977071 h 3163521"/>
              <a:gd name="connsiteX145" fmla="*/ 4316258 w 12193149"/>
              <a:gd name="connsiteY145" fmla="*/ 2975730 h 3163521"/>
              <a:gd name="connsiteX146" fmla="*/ 4296292 w 12193149"/>
              <a:gd name="connsiteY146" fmla="*/ 2973851 h 3163521"/>
              <a:gd name="connsiteX147" fmla="*/ 4291212 w 12193149"/>
              <a:gd name="connsiteY147" fmla="*/ 2976768 h 3163521"/>
              <a:gd name="connsiteX148" fmla="*/ 4277290 w 12193149"/>
              <a:gd name="connsiteY148" fmla="*/ 2976522 h 3163521"/>
              <a:gd name="connsiteX149" fmla="*/ 4249265 w 12193149"/>
              <a:gd name="connsiteY149" fmla="*/ 2978846 h 3163521"/>
              <a:gd name="connsiteX150" fmla="*/ 4203199 w 12193149"/>
              <a:gd name="connsiteY150" fmla="*/ 2976051 h 3163521"/>
              <a:gd name="connsiteX151" fmla="*/ 4202893 w 12193149"/>
              <a:gd name="connsiteY151" fmla="*/ 2974792 h 3163521"/>
              <a:gd name="connsiteX152" fmla="*/ 4192396 w 12193149"/>
              <a:gd name="connsiteY152" fmla="*/ 2969158 h 3163521"/>
              <a:gd name="connsiteX153" fmla="*/ 4143893 w 12193149"/>
              <a:gd name="connsiteY153" fmla="*/ 2953293 h 3163521"/>
              <a:gd name="connsiteX154" fmla="*/ 4084245 w 12193149"/>
              <a:gd name="connsiteY154" fmla="*/ 2926760 h 3163521"/>
              <a:gd name="connsiteX155" fmla="*/ 4075694 w 12193149"/>
              <a:gd name="connsiteY155" fmla="*/ 2925925 h 3163521"/>
              <a:gd name="connsiteX156" fmla="*/ 4075575 w 12193149"/>
              <a:gd name="connsiteY156" fmla="*/ 2925626 h 3163521"/>
              <a:gd name="connsiteX157" fmla="*/ 4066658 w 12193149"/>
              <a:gd name="connsiteY157" fmla="*/ 2924182 h 3163521"/>
              <a:gd name="connsiteX158" fmla="*/ 4060102 w 12193149"/>
              <a:gd name="connsiteY158" fmla="*/ 2924400 h 3163521"/>
              <a:gd name="connsiteX159" fmla="*/ 4043512 w 12193149"/>
              <a:gd name="connsiteY159" fmla="*/ 2922779 h 3163521"/>
              <a:gd name="connsiteX160" fmla="*/ 4038145 w 12193149"/>
              <a:gd name="connsiteY160" fmla="*/ 2920345 h 3163521"/>
              <a:gd name="connsiteX161" fmla="*/ 4036511 w 12193149"/>
              <a:gd name="connsiteY161" fmla="*/ 2916678 h 3163521"/>
              <a:gd name="connsiteX162" fmla="*/ 4034926 w 12193149"/>
              <a:gd name="connsiteY162" fmla="*/ 2916913 h 3163521"/>
              <a:gd name="connsiteX163" fmla="*/ 4005686 w 12193149"/>
              <a:gd name="connsiteY163" fmla="*/ 2904345 h 3163521"/>
              <a:gd name="connsiteX164" fmla="*/ 3937994 w 12193149"/>
              <a:gd name="connsiteY164" fmla="*/ 2886888 h 3163521"/>
              <a:gd name="connsiteX165" fmla="*/ 3898423 w 12193149"/>
              <a:gd name="connsiteY165" fmla="*/ 2881233 h 3163521"/>
              <a:gd name="connsiteX166" fmla="*/ 3790908 w 12193149"/>
              <a:gd name="connsiteY166" fmla="*/ 2860995 h 3163521"/>
              <a:gd name="connsiteX167" fmla="*/ 3683661 w 12193149"/>
              <a:gd name="connsiteY167" fmla="*/ 2837072 h 3163521"/>
              <a:gd name="connsiteX168" fmla="*/ 3611183 w 12193149"/>
              <a:gd name="connsiteY168" fmla="*/ 2804801 h 3163521"/>
              <a:gd name="connsiteX169" fmla="*/ 3605003 w 12193149"/>
              <a:gd name="connsiteY169" fmla="*/ 2806163 h 3163521"/>
              <a:gd name="connsiteX170" fmla="*/ 3595884 w 12193149"/>
              <a:gd name="connsiteY170" fmla="*/ 2806327 h 3163521"/>
              <a:gd name="connsiteX171" fmla="*/ 3595649 w 12193149"/>
              <a:gd name="connsiteY171" fmla="*/ 2806058 h 3163521"/>
              <a:gd name="connsiteX172" fmla="*/ 3587126 w 12193149"/>
              <a:gd name="connsiteY172" fmla="*/ 2806748 h 3163521"/>
              <a:gd name="connsiteX173" fmla="*/ 3537283 w 12193149"/>
              <a:gd name="connsiteY173" fmla="*/ 2797049 h 3163521"/>
              <a:gd name="connsiteX174" fmla="*/ 3474371 w 12193149"/>
              <a:gd name="connsiteY174" fmla="*/ 2793388 h 3163521"/>
              <a:gd name="connsiteX175" fmla="*/ 3401876 w 12193149"/>
              <a:gd name="connsiteY175" fmla="*/ 2781340 h 3163521"/>
              <a:gd name="connsiteX176" fmla="*/ 3365036 w 12193149"/>
              <a:gd name="connsiteY176" fmla="*/ 2798292 h 3163521"/>
              <a:gd name="connsiteX177" fmla="*/ 3345174 w 12193149"/>
              <a:gd name="connsiteY177" fmla="*/ 2799974 h 3163521"/>
              <a:gd name="connsiteX178" fmla="*/ 3342846 w 12193149"/>
              <a:gd name="connsiteY178" fmla="*/ 2798999 h 3163521"/>
              <a:gd name="connsiteX179" fmla="*/ 3263504 w 12193149"/>
              <a:gd name="connsiteY179" fmla="*/ 2804876 h 3163521"/>
              <a:gd name="connsiteX180" fmla="*/ 3143704 w 12193149"/>
              <a:gd name="connsiteY180" fmla="*/ 2812651 h 3163521"/>
              <a:gd name="connsiteX181" fmla="*/ 3031439 w 12193149"/>
              <a:gd name="connsiteY181" fmla="*/ 2815294 h 3163521"/>
              <a:gd name="connsiteX182" fmla="*/ 2782717 w 12193149"/>
              <a:gd name="connsiteY182" fmla="*/ 2837115 h 3163521"/>
              <a:gd name="connsiteX183" fmla="*/ 2647675 w 12193149"/>
              <a:gd name="connsiteY183" fmla="*/ 2847651 h 3163521"/>
              <a:gd name="connsiteX184" fmla="*/ 2569176 w 12193149"/>
              <a:gd name="connsiteY184" fmla="*/ 2821410 h 3163521"/>
              <a:gd name="connsiteX185" fmla="*/ 2444403 w 12193149"/>
              <a:gd name="connsiteY185" fmla="*/ 2835311 h 3163521"/>
              <a:gd name="connsiteX186" fmla="*/ 2316260 w 12193149"/>
              <a:gd name="connsiteY186" fmla="*/ 2843778 h 3163521"/>
              <a:gd name="connsiteX187" fmla="*/ 2209726 w 12193149"/>
              <a:gd name="connsiteY187" fmla="*/ 2838545 h 3163521"/>
              <a:gd name="connsiteX188" fmla="*/ 2095813 w 12193149"/>
              <a:gd name="connsiteY188" fmla="*/ 2821834 h 3163521"/>
              <a:gd name="connsiteX189" fmla="*/ 1998504 w 12193149"/>
              <a:gd name="connsiteY189" fmla="*/ 2813814 h 3163521"/>
              <a:gd name="connsiteX190" fmla="*/ 1929320 w 12193149"/>
              <a:gd name="connsiteY190" fmla="*/ 2835759 h 3163521"/>
              <a:gd name="connsiteX191" fmla="*/ 1922798 w 12193149"/>
              <a:gd name="connsiteY191" fmla="*/ 2830928 h 3163521"/>
              <a:gd name="connsiteX192" fmla="*/ 1874228 w 12193149"/>
              <a:gd name="connsiteY192" fmla="*/ 2832523 h 3163521"/>
              <a:gd name="connsiteX193" fmla="*/ 1787803 w 12193149"/>
              <a:gd name="connsiteY193" fmla="*/ 2860145 h 3163521"/>
              <a:gd name="connsiteX194" fmla="*/ 1739352 w 12193149"/>
              <a:gd name="connsiteY194" fmla="*/ 2855094 h 3163521"/>
              <a:gd name="connsiteX195" fmla="*/ 1676219 w 12193149"/>
              <a:gd name="connsiteY195" fmla="*/ 2838745 h 3163521"/>
              <a:gd name="connsiteX196" fmla="*/ 1609817 w 12193149"/>
              <a:gd name="connsiteY196" fmla="*/ 2831848 h 3163521"/>
              <a:gd name="connsiteX197" fmla="*/ 1497258 w 12193149"/>
              <a:gd name="connsiteY197" fmla="*/ 2806258 h 3163521"/>
              <a:gd name="connsiteX198" fmla="*/ 1151127 w 12193149"/>
              <a:gd name="connsiteY198" fmla="*/ 2756823 h 3163521"/>
              <a:gd name="connsiteX199" fmla="*/ 859417 w 12193149"/>
              <a:gd name="connsiteY199" fmla="*/ 2747390 h 3163521"/>
              <a:gd name="connsiteX200" fmla="*/ 838688 w 12193149"/>
              <a:gd name="connsiteY200" fmla="*/ 2748603 h 3163521"/>
              <a:gd name="connsiteX201" fmla="*/ 817957 w 12193149"/>
              <a:gd name="connsiteY201" fmla="*/ 2746639 h 3163521"/>
              <a:gd name="connsiteX202" fmla="*/ 812654 w 12193149"/>
              <a:gd name="connsiteY202" fmla="*/ 2749533 h 3163521"/>
              <a:gd name="connsiteX203" fmla="*/ 721195 w 12193149"/>
              <a:gd name="connsiteY203" fmla="*/ 2748443 h 3163521"/>
              <a:gd name="connsiteX204" fmla="*/ 720890 w 12193149"/>
              <a:gd name="connsiteY204" fmla="*/ 2747181 h 3163521"/>
              <a:gd name="connsiteX205" fmla="*/ 710023 w 12193149"/>
              <a:gd name="connsiteY205" fmla="*/ 2741504 h 3163521"/>
              <a:gd name="connsiteX206" fmla="*/ 597940 w 12193149"/>
              <a:gd name="connsiteY206" fmla="*/ 2698646 h 3163521"/>
              <a:gd name="connsiteX207" fmla="*/ 579683 w 12193149"/>
              <a:gd name="connsiteY207" fmla="*/ 2695994 h 3163521"/>
              <a:gd name="connsiteX208" fmla="*/ 572865 w 12193149"/>
              <a:gd name="connsiteY208" fmla="*/ 2696183 h 3163521"/>
              <a:gd name="connsiteX209" fmla="*/ 446247 w 12193149"/>
              <a:gd name="connsiteY209" fmla="*/ 2658153 h 3163521"/>
              <a:gd name="connsiteX210" fmla="*/ 405163 w 12193149"/>
              <a:gd name="connsiteY210" fmla="*/ 2652330 h 3163521"/>
              <a:gd name="connsiteX211" fmla="*/ 293583 w 12193149"/>
              <a:gd name="connsiteY211" fmla="*/ 2631634 h 3163521"/>
              <a:gd name="connsiteX212" fmla="*/ 119529 w 12193149"/>
              <a:gd name="connsiteY212" fmla="*/ 2579829 h 3163521"/>
              <a:gd name="connsiteX213" fmla="*/ 16674 w 12193149"/>
              <a:gd name="connsiteY213" fmla="*/ 2576973 h 3163521"/>
              <a:gd name="connsiteX214" fmla="*/ 1150 w 12193149"/>
              <a:gd name="connsiteY214" fmla="*/ 2571504 h 3163521"/>
              <a:gd name="connsiteX215" fmla="*/ 1148 w 12193149"/>
              <a:gd name="connsiteY215" fmla="*/ 1040995 h 3163521"/>
              <a:gd name="connsiteX216" fmla="*/ 1148 w 12193149"/>
              <a:gd name="connsiteY216" fmla="*/ 818782 h 3163521"/>
              <a:gd name="connsiteX0" fmla="*/ 1148 w 12193149"/>
              <a:gd name="connsiteY0" fmla="*/ 0 h 3171710"/>
              <a:gd name="connsiteX1" fmla="*/ 12181789 w 12193149"/>
              <a:gd name="connsiteY1" fmla="*/ 8189 h 3171710"/>
              <a:gd name="connsiteX2" fmla="*/ 12193149 w 12193149"/>
              <a:gd name="connsiteY2" fmla="*/ 1406710 h 3171710"/>
              <a:gd name="connsiteX3" fmla="*/ 12185986 w 12193149"/>
              <a:gd name="connsiteY3" fmla="*/ 1411160 h 3171710"/>
              <a:gd name="connsiteX4" fmla="*/ 12156363 w 12193149"/>
              <a:gd name="connsiteY4" fmla="*/ 1424337 h 3171710"/>
              <a:gd name="connsiteX5" fmla="*/ 12139215 w 12193149"/>
              <a:gd name="connsiteY5" fmla="*/ 1450150 h 3171710"/>
              <a:gd name="connsiteX6" fmla="*/ 12126327 w 12193149"/>
              <a:gd name="connsiteY6" fmla="*/ 1451661 h 3171710"/>
              <a:gd name="connsiteX7" fmla="*/ 12124007 w 12193149"/>
              <a:gd name="connsiteY7" fmla="*/ 1451765 h 3171710"/>
              <a:gd name="connsiteX8" fmla="*/ 12116854 w 12193149"/>
              <a:gd name="connsiteY8" fmla="*/ 1455579 h 3171710"/>
              <a:gd name="connsiteX9" fmla="*/ 12099497 w 12193149"/>
              <a:gd name="connsiteY9" fmla="*/ 1455110 h 3171710"/>
              <a:gd name="connsiteX10" fmla="*/ 12087073 w 12193149"/>
              <a:gd name="connsiteY10" fmla="*/ 1463312 h 3171710"/>
              <a:gd name="connsiteX11" fmla="*/ 12031073 w 12193149"/>
              <a:gd name="connsiteY11" fmla="*/ 1506980 h 3171710"/>
              <a:gd name="connsiteX12" fmla="*/ 11995833 w 12193149"/>
              <a:gd name="connsiteY12" fmla="*/ 1530429 h 3171710"/>
              <a:gd name="connsiteX13" fmla="*/ 11979717 w 12193149"/>
              <a:gd name="connsiteY13" fmla="*/ 1535132 h 3171710"/>
              <a:gd name="connsiteX14" fmla="*/ 11959046 w 12193149"/>
              <a:gd name="connsiteY14" fmla="*/ 1544529 h 3171710"/>
              <a:gd name="connsiteX15" fmla="*/ 11920454 w 12193149"/>
              <a:gd name="connsiteY15" fmla="*/ 1557854 h 3171710"/>
              <a:gd name="connsiteX16" fmla="*/ 11903656 w 12193149"/>
              <a:gd name="connsiteY16" fmla="*/ 1569397 h 3171710"/>
              <a:gd name="connsiteX17" fmla="*/ 11895048 w 12193149"/>
              <a:gd name="connsiteY17" fmla="*/ 1571762 h 3171710"/>
              <a:gd name="connsiteX18" fmla="*/ 11891968 w 12193149"/>
              <a:gd name="connsiteY18" fmla="*/ 1582700 h 3171710"/>
              <a:gd name="connsiteX19" fmla="*/ 11870776 w 12193149"/>
              <a:gd name="connsiteY19" fmla="*/ 1604787 h 3171710"/>
              <a:gd name="connsiteX20" fmla="*/ 11813376 w 12193149"/>
              <a:gd name="connsiteY20" fmla="*/ 1624630 h 3171710"/>
              <a:gd name="connsiteX21" fmla="*/ 11590693 w 12193149"/>
              <a:gd name="connsiteY21" fmla="*/ 1790748 h 3171710"/>
              <a:gd name="connsiteX22" fmla="*/ 11506817 w 12193149"/>
              <a:gd name="connsiteY22" fmla="*/ 1860594 h 3171710"/>
              <a:gd name="connsiteX23" fmla="*/ 11280332 w 12193149"/>
              <a:gd name="connsiteY23" fmla="*/ 2050542 h 3171710"/>
              <a:gd name="connsiteX24" fmla="*/ 11228309 w 12193149"/>
              <a:gd name="connsiteY24" fmla="*/ 2103207 h 3171710"/>
              <a:gd name="connsiteX25" fmla="*/ 11218087 w 12193149"/>
              <a:gd name="connsiteY25" fmla="*/ 2102932 h 3171710"/>
              <a:gd name="connsiteX26" fmla="*/ 11217184 w 12193149"/>
              <a:gd name="connsiteY26" fmla="*/ 2101989 h 3171710"/>
              <a:gd name="connsiteX27" fmla="*/ 11188885 w 12193149"/>
              <a:gd name="connsiteY27" fmla="*/ 2119354 h 3171710"/>
              <a:gd name="connsiteX28" fmla="*/ 11184501 w 12193149"/>
              <a:gd name="connsiteY28" fmla="*/ 2119496 h 3171710"/>
              <a:gd name="connsiteX29" fmla="*/ 11166854 w 12193149"/>
              <a:gd name="connsiteY29" fmla="*/ 2133583 h 3171710"/>
              <a:gd name="connsiteX30" fmla="*/ 11157311 w 12193149"/>
              <a:gd name="connsiteY30" fmla="*/ 2139385 h 3171710"/>
              <a:gd name="connsiteX31" fmla="*/ 11155496 w 12193149"/>
              <a:gd name="connsiteY31" fmla="*/ 2144068 h 3171710"/>
              <a:gd name="connsiteX32" fmla="*/ 11140961 w 12193149"/>
              <a:gd name="connsiteY32" fmla="*/ 2151086 h 3171710"/>
              <a:gd name="connsiteX33" fmla="*/ 11138961 w 12193149"/>
              <a:gd name="connsiteY33" fmla="*/ 2150743 h 3171710"/>
              <a:gd name="connsiteX34" fmla="*/ 11128208 w 12193149"/>
              <a:gd name="connsiteY34" fmla="*/ 2160803 h 3171710"/>
              <a:gd name="connsiteX35" fmla="*/ 11120691 w 12193149"/>
              <a:gd name="connsiteY35" fmla="*/ 2174395 h 3171710"/>
              <a:gd name="connsiteX36" fmla="*/ 10894683 w 12193149"/>
              <a:gd name="connsiteY36" fmla="*/ 2300370 h 3171710"/>
              <a:gd name="connsiteX37" fmla="*/ 10773300 w 12193149"/>
              <a:gd name="connsiteY37" fmla="*/ 2350162 h 3171710"/>
              <a:gd name="connsiteX38" fmla="*/ 10627668 w 12193149"/>
              <a:gd name="connsiteY38" fmla="*/ 2386200 h 3171710"/>
              <a:gd name="connsiteX39" fmla="*/ 10581895 w 12193149"/>
              <a:gd name="connsiteY39" fmla="*/ 2395660 h 3171710"/>
              <a:gd name="connsiteX40" fmla="*/ 10547790 w 12193149"/>
              <a:gd name="connsiteY40" fmla="*/ 2425394 h 3171710"/>
              <a:gd name="connsiteX41" fmla="*/ 10529643 w 12193149"/>
              <a:gd name="connsiteY41" fmla="*/ 2423878 h 3171710"/>
              <a:gd name="connsiteX42" fmla="*/ 10526446 w 12193149"/>
              <a:gd name="connsiteY42" fmla="*/ 2423382 h 3171710"/>
              <a:gd name="connsiteX43" fmla="*/ 10515129 w 12193149"/>
              <a:gd name="connsiteY43" fmla="*/ 2426508 h 3171710"/>
              <a:gd name="connsiteX44" fmla="*/ 10491735 w 12193149"/>
              <a:gd name="connsiteY44" fmla="*/ 2421127 h 3171710"/>
              <a:gd name="connsiteX45" fmla="*/ 10471418 w 12193149"/>
              <a:gd name="connsiteY45" fmla="*/ 2428664 h 3171710"/>
              <a:gd name="connsiteX46" fmla="*/ 10377042 w 12193149"/>
              <a:gd name="connsiteY46" fmla="*/ 2471569 h 3171710"/>
              <a:gd name="connsiteX47" fmla="*/ 10319338 w 12193149"/>
              <a:gd name="connsiteY47" fmla="*/ 2493192 h 3171710"/>
              <a:gd name="connsiteX48" fmla="*/ 10295467 w 12193149"/>
              <a:gd name="connsiteY48" fmla="*/ 2495050 h 3171710"/>
              <a:gd name="connsiteX49" fmla="*/ 10263443 w 12193149"/>
              <a:gd name="connsiteY49" fmla="*/ 2501919 h 3171710"/>
              <a:gd name="connsiteX50" fmla="*/ 10205418 w 12193149"/>
              <a:gd name="connsiteY50" fmla="*/ 2509120 h 3171710"/>
              <a:gd name="connsiteX51" fmla="*/ 10177759 w 12193149"/>
              <a:gd name="connsiteY51" fmla="*/ 2519914 h 3171710"/>
              <a:gd name="connsiteX52" fmla="*/ 10165070 w 12193149"/>
              <a:gd name="connsiteY52" fmla="*/ 2520710 h 3171710"/>
              <a:gd name="connsiteX53" fmla="*/ 10156308 w 12193149"/>
              <a:gd name="connsiteY53" fmla="*/ 2534458 h 3171710"/>
              <a:gd name="connsiteX54" fmla="*/ 10118267 w 12193149"/>
              <a:gd name="connsiteY54" fmla="*/ 2558113 h 3171710"/>
              <a:gd name="connsiteX55" fmla="*/ 10083317 w 12193149"/>
              <a:gd name="connsiteY55" fmla="*/ 2570267 h 3171710"/>
              <a:gd name="connsiteX56" fmla="*/ 10040388 w 12193149"/>
              <a:gd name="connsiteY56" fmla="*/ 2568603 h 3171710"/>
              <a:gd name="connsiteX57" fmla="*/ 9961167 w 12193149"/>
              <a:gd name="connsiteY57" fmla="*/ 2584118 h 3171710"/>
              <a:gd name="connsiteX58" fmla="*/ 9848940 w 12193149"/>
              <a:gd name="connsiteY58" fmla="*/ 2590886 h 3171710"/>
              <a:gd name="connsiteX59" fmla="*/ 9729457 w 12193149"/>
              <a:gd name="connsiteY59" fmla="*/ 2611093 h 3171710"/>
              <a:gd name="connsiteX60" fmla="*/ 9613704 w 12193149"/>
              <a:gd name="connsiteY60" fmla="*/ 2639342 h 3171710"/>
              <a:gd name="connsiteX61" fmla="*/ 9338590 w 12193149"/>
              <a:gd name="connsiteY61" fmla="*/ 2696264 h 3171710"/>
              <a:gd name="connsiteX62" fmla="*/ 9232518 w 12193149"/>
              <a:gd name="connsiteY62" fmla="*/ 2720120 h 3171710"/>
              <a:gd name="connsiteX63" fmla="*/ 9156690 w 12193149"/>
              <a:gd name="connsiteY63" fmla="*/ 2730199 h 3171710"/>
              <a:gd name="connsiteX64" fmla="*/ 9054601 w 12193149"/>
              <a:gd name="connsiteY64" fmla="*/ 2737726 h 3171710"/>
              <a:gd name="connsiteX65" fmla="*/ 9006634 w 12193149"/>
              <a:gd name="connsiteY65" fmla="*/ 2741011 h 3171710"/>
              <a:gd name="connsiteX66" fmla="*/ 9006349 w 12193149"/>
              <a:gd name="connsiteY66" fmla="*/ 2740771 h 3171710"/>
              <a:gd name="connsiteX67" fmla="*/ 8997380 w 12193149"/>
              <a:gd name="connsiteY67" fmla="*/ 2741982 h 3171710"/>
              <a:gd name="connsiteX68" fmla="*/ 8991542 w 12193149"/>
              <a:gd name="connsiteY68" fmla="*/ 2744043 h 3171710"/>
              <a:gd name="connsiteX69" fmla="*/ 8975485 w 12193149"/>
              <a:gd name="connsiteY69" fmla="*/ 2747269 h 3171710"/>
              <a:gd name="connsiteX70" fmla="*/ 8969159 w 12193149"/>
              <a:gd name="connsiteY70" fmla="*/ 2746569 h 3171710"/>
              <a:gd name="connsiteX71" fmla="*/ 8964196 w 12193149"/>
              <a:gd name="connsiteY71" fmla="*/ 2744344 h 3171710"/>
              <a:gd name="connsiteX72" fmla="*/ 8930136 w 12193149"/>
              <a:gd name="connsiteY72" fmla="*/ 2741156 h 3171710"/>
              <a:gd name="connsiteX73" fmla="*/ 8753592 w 12193149"/>
              <a:gd name="connsiteY73" fmla="*/ 2760388 h 3171710"/>
              <a:gd name="connsiteX74" fmla="*/ 8708995 w 12193149"/>
              <a:gd name="connsiteY74" fmla="*/ 2762489 h 3171710"/>
              <a:gd name="connsiteX75" fmla="*/ 8597219 w 12193149"/>
              <a:gd name="connsiteY75" fmla="*/ 2771061 h 3171710"/>
              <a:gd name="connsiteX76" fmla="*/ 8526378 w 12193149"/>
              <a:gd name="connsiteY76" fmla="*/ 2756219 h 3171710"/>
              <a:gd name="connsiteX77" fmla="*/ 8512131 w 12193149"/>
              <a:gd name="connsiteY77" fmla="*/ 2762134 h 3171710"/>
              <a:gd name="connsiteX78" fmla="*/ 8507315 w 12193149"/>
              <a:gd name="connsiteY78" fmla="*/ 2765135 h 3171710"/>
              <a:gd name="connsiteX79" fmla="*/ 8499116 w 12193149"/>
              <a:gd name="connsiteY79" fmla="*/ 2767873 h 3171710"/>
              <a:gd name="connsiteX80" fmla="*/ 8498742 w 12193149"/>
              <a:gd name="connsiteY80" fmla="*/ 2767694 h 3171710"/>
              <a:gd name="connsiteX81" fmla="*/ 8491397 w 12193149"/>
              <a:gd name="connsiteY81" fmla="*/ 2770744 h 3171710"/>
              <a:gd name="connsiteX82" fmla="*/ 8368330 w 12193149"/>
              <a:gd name="connsiteY82" fmla="*/ 2784786 h 3171710"/>
              <a:gd name="connsiteX83" fmla="*/ 8354947 w 12193149"/>
              <a:gd name="connsiteY83" fmla="*/ 2784980 h 3171710"/>
              <a:gd name="connsiteX84" fmla="*/ 8321252 w 12193149"/>
              <a:gd name="connsiteY84" fmla="*/ 2801558 h 3171710"/>
              <a:gd name="connsiteX85" fmla="*/ 8315581 w 12193149"/>
              <a:gd name="connsiteY85" fmla="*/ 2801884 h 3171710"/>
              <a:gd name="connsiteX86" fmla="*/ 8296322 w 12193149"/>
              <a:gd name="connsiteY86" fmla="*/ 2815779 h 3171710"/>
              <a:gd name="connsiteX87" fmla="*/ 8285424 w 12193149"/>
              <a:gd name="connsiteY87" fmla="*/ 2821602 h 3171710"/>
              <a:gd name="connsiteX88" fmla="*/ 8284298 w 12193149"/>
              <a:gd name="connsiteY88" fmla="*/ 2826045 h 3171710"/>
              <a:gd name="connsiteX89" fmla="*/ 8267224 w 12193149"/>
              <a:gd name="connsiteY89" fmla="*/ 2833220 h 3171710"/>
              <a:gd name="connsiteX90" fmla="*/ 8264525 w 12193149"/>
              <a:gd name="connsiteY90" fmla="*/ 2832990 h 3171710"/>
              <a:gd name="connsiteX91" fmla="*/ 8253181 w 12193149"/>
              <a:gd name="connsiteY91" fmla="*/ 2842833 h 3171710"/>
              <a:gd name="connsiteX92" fmla="*/ 8246982 w 12193149"/>
              <a:gd name="connsiteY92" fmla="*/ 2855825 h 3171710"/>
              <a:gd name="connsiteX93" fmla="*/ 8091420 w 12193149"/>
              <a:gd name="connsiteY93" fmla="*/ 2901986 h 3171710"/>
              <a:gd name="connsiteX94" fmla="*/ 7906555 w 12193149"/>
              <a:gd name="connsiteY94" fmla="*/ 2943959 h 3171710"/>
              <a:gd name="connsiteX95" fmla="*/ 7719893 w 12193149"/>
              <a:gd name="connsiteY95" fmla="*/ 2969674 h 3171710"/>
              <a:gd name="connsiteX96" fmla="*/ 7615495 w 12193149"/>
              <a:gd name="connsiteY96" fmla="*/ 2966203 h 3171710"/>
              <a:gd name="connsiteX97" fmla="*/ 7528691 w 12193149"/>
              <a:gd name="connsiteY97" fmla="*/ 2972031 h 3171710"/>
              <a:gd name="connsiteX98" fmla="*/ 7520719 w 12193149"/>
              <a:gd name="connsiteY98" fmla="*/ 2974584 h 3171710"/>
              <a:gd name="connsiteX99" fmla="*/ 7508559 w 12193149"/>
              <a:gd name="connsiteY99" fmla="*/ 2975919 h 3171710"/>
              <a:gd name="connsiteX100" fmla="*/ 7508188 w 12193149"/>
              <a:gd name="connsiteY100" fmla="*/ 2975592 h 3171710"/>
              <a:gd name="connsiteX101" fmla="*/ 7496943 w 12193149"/>
              <a:gd name="connsiteY101" fmla="*/ 2977544 h 3171710"/>
              <a:gd name="connsiteX102" fmla="*/ 7219707 w 12193149"/>
              <a:gd name="connsiteY102" fmla="*/ 2983651 h 3171710"/>
              <a:gd name="connsiteX103" fmla="*/ 7202249 w 12193149"/>
              <a:gd name="connsiteY103" fmla="*/ 2988201 h 3171710"/>
              <a:gd name="connsiteX104" fmla="*/ 7198152 w 12193149"/>
              <a:gd name="connsiteY104" fmla="*/ 2993559 h 3171710"/>
              <a:gd name="connsiteX105" fmla="*/ 7171956 w 12193149"/>
              <a:gd name="connsiteY105" fmla="*/ 2998207 h 3171710"/>
              <a:gd name="connsiteX106" fmla="*/ 7098136 w 12193149"/>
              <a:gd name="connsiteY106" fmla="*/ 3010435 h 3171710"/>
              <a:gd name="connsiteX107" fmla="*/ 7019644 w 12193149"/>
              <a:gd name="connsiteY107" fmla="*/ 3010061 h 3171710"/>
              <a:gd name="connsiteX108" fmla="*/ 6905294 w 12193149"/>
              <a:gd name="connsiteY108" fmla="*/ 3039567 h 3171710"/>
              <a:gd name="connsiteX109" fmla="*/ 6709370 w 12193149"/>
              <a:gd name="connsiteY109" fmla="*/ 3067522 h 3171710"/>
              <a:gd name="connsiteX110" fmla="*/ 6550602 w 12193149"/>
              <a:gd name="connsiteY110" fmla="*/ 3096298 h 3171710"/>
              <a:gd name="connsiteX111" fmla="*/ 6318708 w 12193149"/>
              <a:gd name="connsiteY111" fmla="*/ 3143098 h 3171710"/>
              <a:gd name="connsiteX112" fmla="*/ 6169822 w 12193149"/>
              <a:gd name="connsiteY112" fmla="*/ 3145185 h 3171710"/>
              <a:gd name="connsiteX113" fmla="*/ 6074996 w 12193149"/>
              <a:gd name="connsiteY113" fmla="*/ 3165647 h 3171710"/>
              <a:gd name="connsiteX114" fmla="*/ 6069677 w 12193149"/>
              <a:gd name="connsiteY114" fmla="*/ 3164110 h 3171710"/>
              <a:gd name="connsiteX115" fmla="*/ 6049786 w 12193149"/>
              <a:gd name="connsiteY115" fmla="*/ 3164793 h 3171710"/>
              <a:gd name="connsiteX116" fmla="*/ 6042433 w 12193149"/>
              <a:gd name="connsiteY116" fmla="*/ 3156444 h 3171710"/>
              <a:gd name="connsiteX117" fmla="*/ 6011238 w 12193149"/>
              <a:gd name="connsiteY117" fmla="*/ 3151351 h 3171710"/>
              <a:gd name="connsiteX118" fmla="*/ 5958523 w 12193149"/>
              <a:gd name="connsiteY118" fmla="*/ 3154995 h 3171710"/>
              <a:gd name="connsiteX119" fmla="*/ 5760067 w 12193149"/>
              <a:gd name="connsiteY119" fmla="*/ 3170687 h 3171710"/>
              <a:gd name="connsiteX120" fmla="*/ 5628108 w 12193149"/>
              <a:gd name="connsiteY120" fmla="*/ 3171710 h 3171710"/>
              <a:gd name="connsiteX121" fmla="*/ 5472054 w 12193149"/>
              <a:gd name="connsiteY121" fmla="*/ 3157690 h 3171710"/>
              <a:gd name="connsiteX122" fmla="*/ 5433909 w 12193149"/>
              <a:gd name="connsiteY122" fmla="*/ 3146437 h 3171710"/>
              <a:gd name="connsiteX123" fmla="*/ 5382817 w 12193149"/>
              <a:gd name="connsiteY123" fmla="*/ 3128735 h 3171710"/>
              <a:gd name="connsiteX124" fmla="*/ 5262912 w 12193149"/>
              <a:gd name="connsiteY124" fmla="*/ 3108318 h 3171710"/>
              <a:gd name="connsiteX125" fmla="*/ 5224109 w 12193149"/>
              <a:gd name="connsiteY125" fmla="*/ 3097194 h 3171710"/>
              <a:gd name="connsiteX126" fmla="*/ 5175808 w 12193149"/>
              <a:gd name="connsiteY126" fmla="*/ 3094204 h 3171710"/>
              <a:gd name="connsiteX127" fmla="*/ 5157702 w 12193149"/>
              <a:gd name="connsiteY127" fmla="*/ 3086981 h 3171710"/>
              <a:gd name="connsiteX128" fmla="*/ 5143747 w 12193149"/>
              <a:gd name="connsiteY128" fmla="*/ 3083581 h 3171710"/>
              <a:gd name="connsiteX129" fmla="*/ 5140744 w 12193149"/>
              <a:gd name="connsiteY129" fmla="*/ 3081480 h 3171710"/>
              <a:gd name="connsiteX130" fmla="*/ 5122807 w 12193149"/>
              <a:gd name="connsiteY130" fmla="*/ 3070627 h 3171710"/>
              <a:gd name="connsiteX131" fmla="*/ 5066938 w 12193149"/>
              <a:gd name="connsiteY131" fmla="*/ 3077198 h 3171710"/>
              <a:gd name="connsiteX132" fmla="*/ 5012662 w 12193149"/>
              <a:gd name="connsiteY132" fmla="*/ 3060817 h 3171710"/>
              <a:gd name="connsiteX133" fmla="*/ 4841589 w 12193149"/>
              <a:gd name="connsiteY133" fmla="*/ 3036800 h 3171710"/>
              <a:gd name="connsiteX134" fmla="*/ 4763595 w 12193149"/>
              <a:gd name="connsiteY134" fmla="*/ 3009032 h 3171710"/>
              <a:gd name="connsiteX135" fmla="*/ 4724334 w 12193149"/>
              <a:gd name="connsiteY135" fmla="*/ 3000018 h 3171710"/>
              <a:gd name="connsiteX136" fmla="*/ 4722324 w 12193149"/>
              <a:gd name="connsiteY136" fmla="*/ 2999269 h 3171710"/>
              <a:gd name="connsiteX137" fmla="*/ 4723259 w 12193149"/>
              <a:gd name="connsiteY137" fmla="*/ 2999058 h 3171710"/>
              <a:gd name="connsiteX138" fmla="*/ 4718350 w 12193149"/>
              <a:gd name="connsiteY138" fmla="*/ 2997788 h 3171710"/>
              <a:gd name="connsiteX139" fmla="*/ 4722324 w 12193149"/>
              <a:gd name="connsiteY139" fmla="*/ 2999269 h 3171710"/>
              <a:gd name="connsiteX140" fmla="*/ 4716674 w 12193149"/>
              <a:gd name="connsiteY140" fmla="*/ 3000544 h 3171710"/>
              <a:gd name="connsiteX141" fmla="*/ 4516962 w 12193149"/>
              <a:gd name="connsiteY141" fmla="*/ 2990642 h 3171710"/>
              <a:gd name="connsiteX142" fmla="*/ 4429691 w 12193149"/>
              <a:gd name="connsiteY142" fmla="*/ 2979991 h 3171710"/>
              <a:gd name="connsiteX143" fmla="*/ 4364023 w 12193149"/>
              <a:gd name="connsiteY143" fmla="*/ 2978645 h 3171710"/>
              <a:gd name="connsiteX144" fmla="*/ 4318114 w 12193149"/>
              <a:gd name="connsiteY144" fmla="*/ 2985260 h 3171710"/>
              <a:gd name="connsiteX145" fmla="*/ 4316258 w 12193149"/>
              <a:gd name="connsiteY145" fmla="*/ 2983919 h 3171710"/>
              <a:gd name="connsiteX146" fmla="*/ 4296292 w 12193149"/>
              <a:gd name="connsiteY146" fmla="*/ 2982040 h 3171710"/>
              <a:gd name="connsiteX147" fmla="*/ 4291212 w 12193149"/>
              <a:gd name="connsiteY147" fmla="*/ 2984957 h 3171710"/>
              <a:gd name="connsiteX148" fmla="*/ 4277290 w 12193149"/>
              <a:gd name="connsiteY148" fmla="*/ 2984711 h 3171710"/>
              <a:gd name="connsiteX149" fmla="*/ 4249265 w 12193149"/>
              <a:gd name="connsiteY149" fmla="*/ 2987035 h 3171710"/>
              <a:gd name="connsiteX150" fmla="*/ 4203199 w 12193149"/>
              <a:gd name="connsiteY150" fmla="*/ 2984240 h 3171710"/>
              <a:gd name="connsiteX151" fmla="*/ 4202893 w 12193149"/>
              <a:gd name="connsiteY151" fmla="*/ 2982981 h 3171710"/>
              <a:gd name="connsiteX152" fmla="*/ 4192396 w 12193149"/>
              <a:gd name="connsiteY152" fmla="*/ 2977347 h 3171710"/>
              <a:gd name="connsiteX153" fmla="*/ 4143893 w 12193149"/>
              <a:gd name="connsiteY153" fmla="*/ 2961482 h 3171710"/>
              <a:gd name="connsiteX154" fmla="*/ 4084245 w 12193149"/>
              <a:gd name="connsiteY154" fmla="*/ 2934949 h 3171710"/>
              <a:gd name="connsiteX155" fmla="*/ 4075694 w 12193149"/>
              <a:gd name="connsiteY155" fmla="*/ 2934114 h 3171710"/>
              <a:gd name="connsiteX156" fmla="*/ 4075575 w 12193149"/>
              <a:gd name="connsiteY156" fmla="*/ 2933815 h 3171710"/>
              <a:gd name="connsiteX157" fmla="*/ 4066658 w 12193149"/>
              <a:gd name="connsiteY157" fmla="*/ 2932371 h 3171710"/>
              <a:gd name="connsiteX158" fmla="*/ 4060102 w 12193149"/>
              <a:gd name="connsiteY158" fmla="*/ 2932589 h 3171710"/>
              <a:gd name="connsiteX159" fmla="*/ 4043512 w 12193149"/>
              <a:gd name="connsiteY159" fmla="*/ 2930968 h 3171710"/>
              <a:gd name="connsiteX160" fmla="*/ 4038145 w 12193149"/>
              <a:gd name="connsiteY160" fmla="*/ 2928534 h 3171710"/>
              <a:gd name="connsiteX161" fmla="*/ 4036511 w 12193149"/>
              <a:gd name="connsiteY161" fmla="*/ 2924867 h 3171710"/>
              <a:gd name="connsiteX162" fmla="*/ 4034926 w 12193149"/>
              <a:gd name="connsiteY162" fmla="*/ 2925102 h 3171710"/>
              <a:gd name="connsiteX163" fmla="*/ 4005686 w 12193149"/>
              <a:gd name="connsiteY163" fmla="*/ 2912534 h 3171710"/>
              <a:gd name="connsiteX164" fmla="*/ 3937994 w 12193149"/>
              <a:gd name="connsiteY164" fmla="*/ 2895077 h 3171710"/>
              <a:gd name="connsiteX165" fmla="*/ 3898423 w 12193149"/>
              <a:gd name="connsiteY165" fmla="*/ 2889422 h 3171710"/>
              <a:gd name="connsiteX166" fmla="*/ 3790908 w 12193149"/>
              <a:gd name="connsiteY166" fmla="*/ 2869184 h 3171710"/>
              <a:gd name="connsiteX167" fmla="*/ 3683661 w 12193149"/>
              <a:gd name="connsiteY167" fmla="*/ 2845261 h 3171710"/>
              <a:gd name="connsiteX168" fmla="*/ 3611183 w 12193149"/>
              <a:gd name="connsiteY168" fmla="*/ 2812990 h 3171710"/>
              <a:gd name="connsiteX169" fmla="*/ 3605003 w 12193149"/>
              <a:gd name="connsiteY169" fmla="*/ 2814352 h 3171710"/>
              <a:gd name="connsiteX170" fmla="*/ 3595884 w 12193149"/>
              <a:gd name="connsiteY170" fmla="*/ 2814516 h 3171710"/>
              <a:gd name="connsiteX171" fmla="*/ 3595649 w 12193149"/>
              <a:gd name="connsiteY171" fmla="*/ 2814247 h 3171710"/>
              <a:gd name="connsiteX172" fmla="*/ 3587126 w 12193149"/>
              <a:gd name="connsiteY172" fmla="*/ 2814937 h 3171710"/>
              <a:gd name="connsiteX173" fmla="*/ 3537283 w 12193149"/>
              <a:gd name="connsiteY173" fmla="*/ 2805238 h 3171710"/>
              <a:gd name="connsiteX174" fmla="*/ 3474371 w 12193149"/>
              <a:gd name="connsiteY174" fmla="*/ 2801577 h 3171710"/>
              <a:gd name="connsiteX175" fmla="*/ 3401876 w 12193149"/>
              <a:gd name="connsiteY175" fmla="*/ 2789529 h 3171710"/>
              <a:gd name="connsiteX176" fmla="*/ 3365036 w 12193149"/>
              <a:gd name="connsiteY176" fmla="*/ 2806481 h 3171710"/>
              <a:gd name="connsiteX177" fmla="*/ 3345174 w 12193149"/>
              <a:gd name="connsiteY177" fmla="*/ 2808163 h 3171710"/>
              <a:gd name="connsiteX178" fmla="*/ 3342846 w 12193149"/>
              <a:gd name="connsiteY178" fmla="*/ 2807188 h 3171710"/>
              <a:gd name="connsiteX179" fmla="*/ 3263504 w 12193149"/>
              <a:gd name="connsiteY179" fmla="*/ 2813065 h 3171710"/>
              <a:gd name="connsiteX180" fmla="*/ 3143704 w 12193149"/>
              <a:gd name="connsiteY180" fmla="*/ 2820840 h 3171710"/>
              <a:gd name="connsiteX181" fmla="*/ 3031439 w 12193149"/>
              <a:gd name="connsiteY181" fmla="*/ 2823483 h 3171710"/>
              <a:gd name="connsiteX182" fmla="*/ 2782717 w 12193149"/>
              <a:gd name="connsiteY182" fmla="*/ 2845304 h 3171710"/>
              <a:gd name="connsiteX183" fmla="*/ 2647675 w 12193149"/>
              <a:gd name="connsiteY183" fmla="*/ 2855840 h 3171710"/>
              <a:gd name="connsiteX184" fmla="*/ 2569176 w 12193149"/>
              <a:gd name="connsiteY184" fmla="*/ 2829599 h 3171710"/>
              <a:gd name="connsiteX185" fmla="*/ 2444403 w 12193149"/>
              <a:gd name="connsiteY185" fmla="*/ 2843500 h 3171710"/>
              <a:gd name="connsiteX186" fmla="*/ 2316260 w 12193149"/>
              <a:gd name="connsiteY186" fmla="*/ 2851967 h 3171710"/>
              <a:gd name="connsiteX187" fmla="*/ 2209726 w 12193149"/>
              <a:gd name="connsiteY187" fmla="*/ 2846734 h 3171710"/>
              <a:gd name="connsiteX188" fmla="*/ 2095813 w 12193149"/>
              <a:gd name="connsiteY188" fmla="*/ 2830023 h 3171710"/>
              <a:gd name="connsiteX189" fmla="*/ 1998504 w 12193149"/>
              <a:gd name="connsiteY189" fmla="*/ 2822003 h 3171710"/>
              <a:gd name="connsiteX190" fmla="*/ 1929320 w 12193149"/>
              <a:gd name="connsiteY190" fmla="*/ 2843948 h 3171710"/>
              <a:gd name="connsiteX191" fmla="*/ 1922798 w 12193149"/>
              <a:gd name="connsiteY191" fmla="*/ 2839117 h 3171710"/>
              <a:gd name="connsiteX192" fmla="*/ 1874228 w 12193149"/>
              <a:gd name="connsiteY192" fmla="*/ 2840712 h 3171710"/>
              <a:gd name="connsiteX193" fmla="*/ 1787803 w 12193149"/>
              <a:gd name="connsiteY193" fmla="*/ 2868334 h 3171710"/>
              <a:gd name="connsiteX194" fmla="*/ 1739352 w 12193149"/>
              <a:gd name="connsiteY194" fmla="*/ 2863283 h 3171710"/>
              <a:gd name="connsiteX195" fmla="*/ 1676219 w 12193149"/>
              <a:gd name="connsiteY195" fmla="*/ 2846934 h 3171710"/>
              <a:gd name="connsiteX196" fmla="*/ 1609817 w 12193149"/>
              <a:gd name="connsiteY196" fmla="*/ 2840037 h 3171710"/>
              <a:gd name="connsiteX197" fmla="*/ 1497258 w 12193149"/>
              <a:gd name="connsiteY197" fmla="*/ 2814447 h 3171710"/>
              <a:gd name="connsiteX198" fmla="*/ 1151127 w 12193149"/>
              <a:gd name="connsiteY198" fmla="*/ 2765012 h 3171710"/>
              <a:gd name="connsiteX199" fmla="*/ 859417 w 12193149"/>
              <a:gd name="connsiteY199" fmla="*/ 2755579 h 3171710"/>
              <a:gd name="connsiteX200" fmla="*/ 838688 w 12193149"/>
              <a:gd name="connsiteY200" fmla="*/ 2756792 h 3171710"/>
              <a:gd name="connsiteX201" fmla="*/ 817957 w 12193149"/>
              <a:gd name="connsiteY201" fmla="*/ 2754828 h 3171710"/>
              <a:gd name="connsiteX202" fmla="*/ 812654 w 12193149"/>
              <a:gd name="connsiteY202" fmla="*/ 2757722 h 3171710"/>
              <a:gd name="connsiteX203" fmla="*/ 721195 w 12193149"/>
              <a:gd name="connsiteY203" fmla="*/ 2756632 h 3171710"/>
              <a:gd name="connsiteX204" fmla="*/ 720890 w 12193149"/>
              <a:gd name="connsiteY204" fmla="*/ 2755370 h 3171710"/>
              <a:gd name="connsiteX205" fmla="*/ 710023 w 12193149"/>
              <a:gd name="connsiteY205" fmla="*/ 2749693 h 3171710"/>
              <a:gd name="connsiteX206" fmla="*/ 597940 w 12193149"/>
              <a:gd name="connsiteY206" fmla="*/ 2706835 h 3171710"/>
              <a:gd name="connsiteX207" fmla="*/ 579683 w 12193149"/>
              <a:gd name="connsiteY207" fmla="*/ 2704183 h 3171710"/>
              <a:gd name="connsiteX208" fmla="*/ 572865 w 12193149"/>
              <a:gd name="connsiteY208" fmla="*/ 2704372 h 3171710"/>
              <a:gd name="connsiteX209" fmla="*/ 446247 w 12193149"/>
              <a:gd name="connsiteY209" fmla="*/ 2666342 h 3171710"/>
              <a:gd name="connsiteX210" fmla="*/ 405163 w 12193149"/>
              <a:gd name="connsiteY210" fmla="*/ 2660519 h 3171710"/>
              <a:gd name="connsiteX211" fmla="*/ 293583 w 12193149"/>
              <a:gd name="connsiteY211" fmla="*/ 2639823 h 3171710"/>
              <a:gd name="connsiteX212" fmla="*/ 119529 w 12193149"/>
              <a:gd name="connsiteY212" fmla="*/ 2588018 h 3171710"/>
              <a:gd name="connsiteX213" fmla="*/ 16674 w 12193149"/>
              <a:gd name="connsiteY213" fmla="*/ 2585162 h 3171710"/>
              <a:gd name="connsiteX214" fmla="*/ 1150 w 12193149"/>
              <a:gd name="connsiteY214" fmla="*/ 2579693 h 3171710"/>
              <a:gd name="connsiteX215" fmla="*/ 1148 w 12193149"/>
              <a:gd name="connsiteY215" fmla="*/ 1049184 h 3171710"/>
              <a:gd name="connsiteX216" fmla="*/ 1148 w 12193149"/>
              <a:gd name="connsiteY216" fmla="*/ 0 h 31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3171710">
                <a:moveTo>
                  <a:pt x="1148" y="0"/>
                </a:moveTo>
                <a:lnTo>
                  <a:pt x="12181789" y="8189"/>
                </a:lnTo>
                <a:cubicBezTo>
                  <a:pt x="12181789" y="201435"/>
                  <a:pt x="12193149" y="1213464"/>
                  <a:pt x="12193149" y="1406710"/>
                </a:cubicBezTo>
                <a:lnTo>
                  <a:pt x="12185986" y="1411160"/>
                </a:lnTo>
                <a:cubicBezTo>
                  <a:pt x="12156393" y="1404401"/>
                  <a:pt x="12176978" y="1415299"/>
                  <a:pt x="12156363" y="1424337"/>
                </a:cubicBezTo>
                <a:cubicBezTo>
                  <a:pt x="12172308" y="1438279"/>
                  <a:pt x="12127905" y="1429847"/>
                  <a:pt x="12139215" y="1450150"/>
                </a:cubicBezTo>
                <a:cubicBezTo>
                  <a:pt x="12135103" y="1451151"/>
                  <a:pt x="12130766" y="1451483"/>
                  <a:pt x="12126327" y="1451661"/>
                </a:cubicBezTo>
                <a:lnTo>
                  <a:pt x="12124007" y="1451765"/>
                </a:lnTo>
                <a:lnTo>
                  <a:pt x="12116854" y="1455579"/>
                </a:lnTo>
                <a:lnTo>
                  <a:pt x="12099497" y="1455110"/>
                </a:lnTo>
                <a:cubicBezTo>
                  <a:pt x="12095162" y="1456775"/>
                  <a:pt x="12090978" y="1459336"/>
                  <a:pt x="12087073" y="1463312"/>
                </a:cubicBezTo>
                <a:cubicBezTo>
                  <a:pt x="12078890" y="1483714"/>
                  <a:pt x="12040481" y="1480817"/>
                  <a:pt x="12031073" y="1506980"/>
                </a:cubicBezTo>
                <a:cubicBezTo>
                  <a:pt x="12026399" y="1515225"/>
                  <a:pt x="12004497" y="1532326"/>
                  <a:pt x="11995833" y="1530429"/>
                </a:cubicBezTo>
                <a:cubicBezTo>
                  <a:pt x="11990333" y="1532938"/>
                  <a:pt x="11986699" y="1539016"/>
                  <a:pt x="11979717" y="1535132"/>
                </a:cubicBezTo>
                <a:cubicBezTo>
                  <a:pt x="11970382" y="1531211"/>
                  <a:pt x="11963763" y="1554233"/>
                  <a:pt x="11959046" y="1544529"/>
                </a:cubicBezTo>
                <a:lnTo>
                  <a:pt x="11920454" y="1557854"/>
                </a:lnTo>
                <a:cubicBezTo>
                  <a:pt x="11919152" y="1564914"/>
                  <a:pt x="11912619" y="1567116"/>
                  <a:pt x="11903656" y="1569397"/>
                </a:cubicBezTo>
                <a:lnTo>
                  <a:pt x="11895048" y="1571762"/>
                </a:lnTo>
                <a:lnTo>
                  <a:pt x="11891968" y="1582700"/>
                </a:lnTo>
                <a:cubicBezTo>
                  <a:pt x="11881074" y="1573372"/>
                  <a:pt x="11884523" y="1604713"/>
                  <a:pt x="11870776" y="1604787"/>
                </a:cubicBezTo>
                <a:lnTo>
                  <a:pt x="11813376" y="1624630"/>
                </a:lnTo>
                <a:lnTo>
                  <a:pt x="11590693" y="1790748"/>
                </a:lnTo>
                <a:cubicBezTo>
                  <a:pt x="11550201" y="1817685"/>
                  <a:pt x="11542649" y="1767741"/>
                  <a:pt x="11506817" y="1860594"/>
                </a:cubicBezTo>
                <a:cubicBezTo>
                  <a:pt x="11450023" y="1916431"/>
                  <a:pt x="11337127" y="2017145"/>
                  <a:pt x="11280332" y="2050542"/>
                </a:cubicBezTo>
                <a:cubicBezTo>
                  <a:pt x="11267547" y="2058142"/>
                  <a:pt x="11229147" y="2123560"/>
                  <a:pt x="11228309" y="2103207"/>
                </a:cubicBezTo>
                <a:cubicBezTo>
                  <a:pt x="11223950" y="2105174"/>
                  <a:pt x="11220761" y="2104651"/>
                  <a:pt x="11218087" y="2102932"/>
                </a:cubicBezTo>
                <a:lnTo>
                  <a:pt x="11217184" y="2101989"/>
                </a:lnTo>
                <a:lnTo>
                  <a:pt x="11188885" y="2119354"/>
                </a:lnTo>
                <a:lnTo>
                  <a:pt x="11184501" y="2119496"/>
                </a:lnTo>
                <a:lnTo>
                  <a:pt x="11166854" y="2133583"/>
                </a:lnTo>
                <a:lnTo>
                  <a:pt x="11157311" y="2139385"/>
                </a:lnTo>
                <a:lnTo>
                  <a:pt x="11155496" y="2144068"/>
                </a:lnTo>
                <a:cubicBezTo>
                  <a:pt x="11153045" y="2147436"/>
                  <a:pt x="11148902" y="2150083"/>
                  <a:pt x="11140961" y="2151086"/>
                </a:cubicBezTo>
                <a:lnTo>
                  <a:pt x="11138961" y="2150743"/>
                </a:lnTo>
                <a:lnTo>
                  <a:pt x="11128208" y="2160803"/>
                </a:lnTo>
                <a:cubicBezTo>
                  <a:pt x="11124962" y="2164785"/>
                  <a:pt x="11122359" y="2169258"/>
                  <a:pt x="11120691" y="2174395"/>
                </a:cubicBezTo>
                <a:cubicBezTo>
                  <a:pt x="11081770" y="2197656"/>
                  <a:pt x="10952581" y="2271077"/>
                  <a:pt x="10894683" y="2300370"/>
                </a:cubicBezTo>
                <a:cubicBezTo>
                  <a:pt x="10861781" y="2315405"/>
                  <a:pt x="10817803" y="2335857"/>
                  <a:pt x="10773300" y="2350162"/>
                </a:cubicBezTo>
                <a:cubicBezTo>
                  <a:pt x="10733414" y="2394390"/>
                  <a:pt x="10677791" y="2353706"/>
                  <a:pt x="10627668" y="2386200"/>
                </a:cubicBezTo>
                <a:cubicBezTo>
                  <a:pt x="10590276" y="2369074"/>
                  <a:pt x="10613693" y="2389253"/>
                  <a:pt x="10581895" y="2395660"/>
                </a:cubicBezTo>
                <a:cubicBezTo>
                  <a:pt x="10597733" y="2418627"/>
                  <a:pt x="10540912" y="2395212"/>
                  <a:pt x="10547790" y="2425394"/>
                </a:cubicBezTo>
                <a:cubicBezTo>
                  <a:pt x="10541784" y="2425603"/>
                  <a:pt x="10535750" y="2424857"/>
                  <a:pt x="10529643" y="2423878"/>
                </a:cubicBezTo>
                <a:lnTo>
                  <a:pt x="10526446" y="2423382"/>
                </a:lnTo>
                <a:lnTo>
                  <a:pt x="10515129" y="2426508"/>
                </a:lnTo>
                <a:lnTo>
                  <a:pt x="10491735" y="2421127"/>
                </a:lnTo>
                <a:cubicBezTo>
                  <a:pt x="10485147" y="2422161"/>
                  <a:pt x="10478389" y="2424430"/>
                  <a:pt x="10471418" y="2428664"/>
                </a:cubicBezTo>
                <a:cubicBezTo>
                  <a:pt x="10451763" y="2453636"/>
                  <a:pt x="10400774" y="2439247"/>
                  <a:pt x="10377042" y="2471569"/>
                </a:cubicBezTo>
                <a:cubicBezTo>
                  <a:pt x="10367240" y="2481286"/>
                  <a:pt x="10330319" y="2498097"/>
                  <a:pt x="10319338" y="2493192"/>
                </a:cubicBezTo>
                <a:cubicBezTo>
                  <a:pt x="10310813" y="2495031"/>
                  <a:pt x="10303331" y="2502144"/>
                  <a:pt x="10295467" y="2495050"/>
                </a:cubicBezTo>
                <a:cubicBezTo>
                  <a:pt x="10284420" y="2487261"/>
                  <a:pt x="10265794" y="2516157"/>
                  <a:pt x="10263443" y="2501919"/>
                </a:cubicBezTo>
                <a:lnTo>
                  <a:pt x="10205418" y="2509120"/>
                </a:lnTo>
                <a:cubicBezTo>
                  <a:pt x="10200696" y="2518180"/>
                  <a:pt x="10190895" y="2519327"/>
                  <a:pt x="10177759" y="2519914"/>
                </a:cubicBezTo>
                <a:lnTo>
                  <a:pt x="10165070" y="2520710"/>
                </a:lnTo>
                <a:lnTo>
                  <a:pt x="10156308" y="2534458"/>
                </a:lnTo>
                <a:cubicBezTo>
                  <a:pt x="10145406" y="2519028"/>
                  <a:pt x="10136981" y="2561781"/>
                  <a:pt x="10118267" y="2558113"/>
                </a:cubicBezTo>
                <a:lnTo>
                  <a:pt x="10083317" y="2570267"/>
                </a:lnTo>
                <a:cubicBezTo>
                  <a:pt x="10075718" y="2568198"/>
                  <a:pt x="10048011" y="2569526"/>
                  <a:pt x="10040388" y="2568603"/>
                </a:cubicBezTo>
                <a:cubicBezTo>
                  <a:pt x="9999609" y="2578704"/>
                  <a:pt x="9985545" y="2579194"/>
                  <a:pt x="9961167" y="2584118"/>
                </a:cubicBezTo>
                <a:cubicBezTo>
                  <a:pt x="9920131" y="2584260"/>
                  <a:pt x="9889892" y="2581061"/>
                  <a:pt x="9848940" y="2590886"/>
                </a:cubicBezTo>
                <a:lnTo>
                  <a:pt x="9729457" y="2611093"/>
                </a:lnTo>
                <a:cubicBezTo>
                  <a:pt x="9676207" y="2601507"/>
                  <a:pt x="9631235" y="2626730"/>
                  <a:pt x="9613704" y="2639342"/>
                </a:cubicBezTo>
                <a:cubicBezTo>
                  <a:pt x="9548152" y="2653618"/>
                  <a:pt x="9410970" y="2690964"/>
                  <a:pt x="9338590" y="2696264"/>
                </a:cubicBezTo>
                <a:lnTo>
                  <a:pt x="9232518" y="2720120"/>
                </a:lnTo>
                <a:lnTo>
                  <a:pt x="9156690" y="2730199"/>
                </a:lnTo>
                <a:lnTo>
                  <a:pt x="9054601" y="2737726"/>
                </a:lnTo>
                <a:lnTo>
                  <a:pt x="9006634" y="2741011"/>
                </a:lnTo>
                <a:lnTo>
                  <a:pt x="9006349" y="2740771"/>
                </a:lnTo>
                <a:cubicBezTo>
                  <a:pt x="9004294" y="2740551"/>
                  <a:pt x="9001475" y="2740879"/>
                  <a:pt x="8997380" y="2741982"/>
                </a:cubicBezTo>
                <a:lnTo>
                  <a:pt x="8991542" y="2744043"/>
                </a:lnTo>
                <a:lnTo>
                  <a:pt x="8975485" y="2747269"/>
                </a:lnTo>
                <a:lnTo>
                  <a:pt x="8969159" y="2746569"/>
                </a:lnTo>
                <a:lnTo>
                  <a:pt x="8964196" y="2744344"/>
                </a:lnTo>
                <a:cubicBezTo>
                  <a:pt x="8955841" y="2752295"/>
                  <a:pt x="8956668" y="2761243"/>
                  <a:pt x="8930136" y="2741156"/>
                </a:cubicBezTo>
                <a:cubicBezTo>
                  <a:pt x="8899182" y="2742176"/>
                  <a:pt x="8790451" y="2756831"/>
                  <a:pt x="8753592" y="2760388"/>
                </a:cubicBezTo>
                <a:cubicBezTo>
                  <a:pt x="8720970" y="2771108"/>
                  <a:pt x="8749345" y="2757447"/>
                  <a:pt x="8708995" y="2762489"/>
                </a:cubicBezTo>
                <a:cubicBezTo>
                  <a:pt x="8672757" y="2782024"/>
                  <a:pt x="8640293" y="2765584"/>
                  <a:pt x="8597219" y="2771061"/>
                </a:cubicBezTo>
                <a:lnTo>
                  <a:pt x="8526378" y="2756219"/>
                </a:lnTo>
                <a:lnTo>
                  <a:pt x="8512131" y="2762134"/>
                </a:lnTo>
                <a:lnTo>
                  <a:pt x="8507315" y="2765135"/>
                </a:lnTo>
                <a:cubicBezTo>
                  <a:pt x="8503797" y="2766912"/>
                  <a:pt x="8501196" y="2767723"/>
                  <a:pt x="8499116" y="2767873"/>
                </a:cubicBezTo>
                <a:lnTo>
                  <a:pt x="8498742" y="2767694"/>
                </a:lnTo>
                <a:lnTo>
                  <a:pt x="8491397" y="2770744"/>
                </a:lnTo>
                <a:lnTo>
                  <a:pt x="8368330" y="2784786"/>
                </a:lnTo>
                <a:cubicBezTo>
                  <a:pt x="8363173" y="2786811"/>
                  <a:pt x="8358881" y="2786463"/>
                  <a:pt x="8354947" y="2784980"/>
                </a:cubicBezTo>
                <a:lnTo>
                  <a:pt x="8321252" y="2801558"/>
                </a:lnTo>
                <a:lnTo>
                  <a:pt x="8315581" y="2801884"/>
                </a:lnTo>
                <a:lnTo>
                  <a:pt x="8296322" y="2815779"/>
                </a:lnTo>
                <a:lnTo>
                  <a:pt x="8285424" y="2821602"/>
                </a:lnTo>
                <a:lnTo>
                  <a:pt x="8284298" y="2826045"/>
                </a:lnTo>
                <a:cubicBezTo>
                  <a:pt x="8281994" y="2829290"/>
                  <a:pt x="8277300" y="2831938"/>
                  <a:pt x="8267224" y="2833220"/>
                </a:cubicBezTo>
                <a:lnTo>
                  <a:pt x="8264525" y="2832990"/>
                </a:lnTo>
                <a:lnTo>
                  <a:pt x="8253181" y="2842833"/>
                </a:lnTo>
                <a:cubicBezTo>
                  <a:pt x="8250007" y="2846683"/>
                  <a:pt x="8247795" y="2850965"/>
                  <a:pt x="8246982" y="2855825"/>
                </a:cubicBezTo>
                <a:cubicBezTo>
                  <a:pt x="8182975" y="2852918"/>
                  <a:pt x="8148279" y="2887040"/>
                  <a:pt x="8091420" y="2901986"/>
                </a:cubicBezTo>
                <a:cubicBezTo>
                  <a:pt x="8026616" y="2925128"/>
                  <a:pt x="7968218" y="2946364"/>
                  <a:pt x="7906555" y="2943959"/>
                </a:cubicBezTo>
                <a:cubicBezTo>
                  <a:pt x="7836267" y="2958871"/>
                  <a:pt x="7782114" y="2961102"/>
                  <a:pt x="7719893" y="2969674"/>
                </a:cubicBezTo>
                <a:lnTo>
                  <a:pt x="7615495" y="2966203"/>
                </a:lnTo>
                <a:lnTo>
                  <a:pt x="7528691" y="2972031"/>
                </a:lnTo>
                <a:lnTo>
                  <a:pt x="7520719" y="2974584"/>
                </a:lnTo>
                <a:cubicBezTo>
                  <a:pt x="7515141" y="2975923"/>
                  <a:pt x="7511320" y="2976273"/>
                  <a:pt x="7508559" y="2975919"/>
                </a:cubicBezTo>
                <a:lnTo>
                  <a:pt x="7508188" y="2975592"/>
                </a:lnTo>
                <a:lnTo>
                  <a:pt x="7496943" y="2977544"/>
                </a:lnTo>
                <a:lnTo>
                  <a:pt x="7219707" y="2983651"/>
                </a:lnTo>
                <a:lnTo>
                  <a:pt x="7202249" y="2988201"/>
                </a:lnTo>
                <a:lnTo>
                  <a:pt x="7198152" y="2993559"/>
                </a:lnTo>
                <a:cubicBezTo>
                  <a:pt x="7193259" y="2997082"/>
                  <a:pt x="7185654" y="2999221"/>
                  <a:pt x="7171956" y="2998207"/>
                </a:cubicBezTo>
                <a:lnTo>
                  <a:pt x="7098136" y="3010435"/>
                </a:lnTo>
                <a:cubicBezTo>
                  <a:pt x="7062296" y="3011413"/>
                  <a:pt x="7051336" y="3012390"/>
                  <a:pt x="7019644" y="3010061"/>
                </a:cubicBezTo>
                <a:cubicBezTo>
                  <a:pt x="6938675" y="3020999"/>
                  <a:pt x="6944793" y="3045165"/>
                  <a:pt x="6905294" y="3039567"/>
                </a:cubicBezTo>
                <a:cubicBezTo>
                  <a:pt x="6873070" y="3034359"/>
                  <a:pt x="6789137" y="3053433"/>
                  <a:pt x="6709370" y="3067522"/>
                </a:cubicBezTo>
                <a:cubicBezTo>
                  <a:pt x="6650254" y="3076977"/>
                  <a:pt x="6629253" y="3091078"/>
                  <a:pt x="6550602" y="3096298"/>
                </a:cubicBezTo>
                <a:cubicBezTo>
                  <a:pt x="6473302" y="3140388"/>
                  <a:pt x="6410843" y="3116665"/>
                  <a:pt x="6318708" y="3143098"/>
                </a:cubicBezTo>
                <a:cubicBezTo>
                  <a:pt x="6298698" y="3158620"/>
                  <a:pt x="6210439" y="3141427"/>
                  <a:pt x="6169822" y="3145185"/>
                </a:cubicBezTo>
                <a:cubicBezTo>
                  <a:pt x="6129203" y="3148943"/>
                  <a:pt x="6091688" y="3162491"/>
                  <a:pt x="6074996" y="3165647"/>
                </a:cubicBezTo>
                <a:lnTo>
                  <a:pt x="6069677" y="3164110"/>
                </a:lnTo>
                <a:lnTo>
                  <a:pt x="6049786" y="3164793"/>
                </a:lnTo>
                <a:lnTo>
                  <a:pt x="6042433" y="3156444"/>
                </a:lnTo>
                <a:lnTo>
                  <a:pt x="6011238" y="3151351"/>
                </a:lnTo>
                <a:cubicBezTo>
                  <a:pt x="5999830" y="3150764"/>
                  <a:pt x="5971276" y="3151677"/>
                  <a:pt x="5958523" y="3154995"/>
                </a:cubicBezTo>
                <a:lnTo>
                  <a:pt x="5760067" y="3170687"/>
                </a:lnTo>
                <a:lnTo>
                  <a:pt x="5628108" y="3171710"/>
                </a:lnTo>
                <a:lnTo>
                  <a:pt x="5472054" y="3157690"/>
                </a:lnTo>
                <a:cubicBezTo>
                  <a:pt x="5479284" y="3144662"/>
                  <a:pt x="5440157" y="3158728"/>
                  <a:pt x="5433909" y="3146437"/>
                </a:cubicBezTo>
                <a:cubicBezTo>
                  <a:pt x="5430517" y="3136405"/>
                  <a:pt x="5392976" y="3131721"/>
                  <a:pt x="5382817" y="3128735"/>
                </a:cubicBezTo>
                <a:lnTo>
                  <a:pt x="5262912" y="3108318"/>
                </a:lnTo>
                <a:cubicBezTo>
                  <a:pt x="5252746" y="3108134"/>
                  <a:pt x="5231699" y="3099824"/>
                  <a:pt x="5224109" y="3097194"/>
                </a:cubicBezTo>
                <a:lnTo>
                  <a:pt x="5175808" y="3094204"/>
                </a:lnTo>
                <a:lnTo>
                  <a:pt x="5157702" y="3086981"/>
                </a:lnTo>
                <a:lnTo>
                  <a:pt x="5143747" y="3083581"/>
                </a:lnTo>
                <a:lnTo>
                  <a:pt x="5140744" y="3081480"/>
                </a:lnTo>
                <a:cubicBezTo>
                  <a:pt x="5135026" y="3077440"/>
                  <a:pt x="5129229" y="3073629"/>
                  <a:pt x="5122807" y="3070627"/>
                </a:cubicBezTo>
                <a:cubicBezTo>
                  <a:pt x="5109467" y="3099246"/>
                  <a:pt x="5066004" y="3049810"/>
                  <a:pt x="5066938" y="3077198"/>
                </a:cubicBezTo>
                <a:cubicBezTo>
                  <a:pt x="5029345" y="3065682"/>
                  <a:pt x="5040096" y="3094771"/>
                  <a:pt x="5012662" y="3060817"/>
                </a:cubicBezTo>
                <a:cubicBezTo>
                  <a:pt x="4938174" y="3061200"/>
                  <a:pt x="4917504" y="3074207"/>
                  <a:pt x="4841589" y="3036800"/>
                </a:cubicBezTo>
                <a:cubicBezTo>
                  <a:pt x="4807890" y="3020158"/>
                  <a:pt x="4785258" y="3009012"/>
                  <a:pt x="4763595" y="3009032"/>
                </a:cubicBezTo>
                <a:cubicBezTo>
                  <a:pt x="4742475" y="3004532"/>
                  <a:pt x="4730631" y="3001709"/>
                  <a:pt x="4724334" y="3000018"/>
                </a:cubicBezTo>
                <a:lnTo>
                  <a:pt x="4722324" y="2999269"/>
                </a:lnTo>
                <a:lnTo>
                  <a:pt x="4723259" y="2999058"/>
                </a:lnTo>
                <a:cubicBezTo>
                  <a:pt x="4722296" y="2998416"/>
                  <a:pt x="4719415" y="2997810"/>
                  <a:pt x="4718350" y="2997788"/>
                </a:cubicBezTo>
                <a:lnTo>
                  <a:pt x="4722324" y="2999269"/>
                </a:lnTo>
                <a:lnTo>
                  <a:pt x="4716674" y="3000544"/>
                </a:lnTo>
                <a:cubicBezTo>
                  <a:pt x="4681300" y="2993588"/>
                  <a:pt x="4525895" y="2992780"/>
                  <a:pt x="4516962" y="2990642"/>
                </a:cubicBezTo>
                <a:cubicBezTo>
                  <a:pt x="4458971" y="2977530"/>
                  <a:pt x="4463810" y="2976789"/>
                  <a:pt x="4429691" y="2979991"/>
                </a:cubicBezTo>
                <a:cubicBezTo>
                  <a:pt x="4424455" y="2983362"/>
                  <a:pt x="4370126" y="2977068"/>
                  <a:pt x="4364023" y="2978645"/>
                </a:cubicBezTo>
                <a:lnTo>
                  <a:pt x="4318114" y="2985260"/>
                </a:lnTo>
                <a:lnTo>
                  <a:pt x="4316258" y="2983919"/>
                </a:lnTo>
                <a:cubicBezTo>
                  <a:pt x="4307275" y="2980548"/>
                  <a:pt x="4301145" y="2980549"/>
                  <a:pt x="4296292" y="2982040"/>
                </a:cubicBezTo>
                <a:lnTo>
                  <a:pt x="4291212" y="2984957"/>
                </a:lnTo>
                <a:lnTo>
                  <a:pt x="4277290" y="2984711"/>
                </a:lnTo>
                <a:lnTo>
                  <a:pt x="4249265" y="2987035"/>
                </a:lnTo>
                <a:lnTo>
                  <a:pt x="4203199" y="2984240"/>
                </a:lnTo>
                <a:cubicBezTo>
                  <a:pt x="4203096" y="2983820"/>
                  <a:pt x="4202995" y="2983401"/>
                  <a:pt x="4202893" y="2982981"/>
                </a:cubicBezTo>
                <a:cubicBezTo>
                  <a:pt x="4201267" y="2980144"/>
                  <a:pt x="4198292" y="2978025"/>
                  <a:pt x="4192396" y="2977347"/>
                </a:cubicBezTo>
                <a:cubicBezTo>
                  <a:pt x="4205365" y="2960058"/>
                  <a:pt x="4162425" y="2961953"/>
                  <a:pt x="4143893" y="2961482"/>
                </a:cubicBezTo>
                <a:cubicBezTo>
                  <a:pt x="4125868" y="2954416"/>
                  <a:pt x="4100250" y="2940836"/>
                  <a:pt x="4084245" y="2934949"/>
                </a:cubicBezTo>
                <a:lnTo>
                  <a:pt x="4075694" y="2934114"/>
                </a:lnTo>
                <a:cubicBezTo>
                  <a:pt x="4075655" y="2934013"/>
                  <a:pt x="4075614" y="2933914"/>
                  <a:pt x="4075575" y="2933815"/>
                </a:cubicBezTo>
                <a:cubicBezTo>
                  <a:pt x="4073829" y="2933031"/>
                  <a:pt x="4071057" y="2932530"/>
                  <a:pt x="4066658" y="2932371"/>
                </a:cubicBezTo>
                <a:lnTo>
                  <a:pt x="4060102" y="2932589"/>
                </a:lnTo>
                <a:lnTo>
                  <a:pt x="4043512" y="2930968"/>
                </a:lnTo>
                <a:lnTo>
                  <a:pt x="4038145" y="2928534"/>
                </a:lnTo>
                <a:lnTo>
                  <a:pt x="4036511" y="2924867"/>
                </a:lnTo>
                <a:lnTo>
                  <a:pt x="4034926" y="2925102"/>
                </a:lnTo>
                <a:cubicBezTo>
                  <a:pt x="4022576" y="2929966"/>
                  <a:pt x="4018025" y="2938342"/>
                  <a:pt x="4005686" y="2912534"/>
                </a:cubicBezTo>
                <a:lnTo>
                  <a:pt x="3937994" y="2895077"/>
                </a:lnTo>
                <a:cubicBezTo>
                  <a:pt x="3921658" y="2902801"/>
                  <a:pt x="3909686" y="2898112"/>
                  <a:pt x="3898423" y="2889422"/>
                </a:cubicBezTo>
                <a:cubicBezTo>
                  <a:pt x="3862243" y="2889918"/>
                  <a:pt x="3830779" y="2876048"/>
                  <a:pt x="3790908" y="2869184"/>
                </a:cubicBezTo>
                <a:cubicBezTo>
                  <a:pt x="3742158" y="2854478"/>
                  <a:pt x="3726280" y="2852501"/>
                  <a:pt x="3683661" y="2845261"/>
                </a:cubicBezTo>
                <a:lnTo>
                  <a:pt x="3611183" y="2812990"/>
                </a:lnTo>
                <a:lnTo>
                  <a:pt x="3605003" y="2814352"/>
                </a:lnTo>
                <a:cubicBezTo>
                  <a:pt x="3600731" y="2814971"/>
                  <a:pt x="3597877" y="2814971"/>
                  <a:pt x="3595884" y="2814516"/>
                </a:cubicBezTo>
                <a:lnTo>
                  <a:pt x="3595649" y="2814247"/>
                </a:lnTo>
                <a:lnTo>
                  <a:pt x="3587126" y="2814937"/>
                </a:lnTo>
                <a:cubicBezTo>
                  <a:pt x="3572774" y="2816728"/>
                  <a:pt x="3550540" y="2802529"/>
                  <a:pt x="3537283" y="2805238"/>
                </a:cubicBezTo>
                <a:cubicBezTo>
                  <a:pt x="3515092" y="2800942"/>
                  <a:pt x="3489773" y="2807207"/>
                  <a:pt x="3474371" y="2801577"/>
                </a:cubicBezTo>
                <a:lnTo>
                  <a:pt x="3401876" y="2789529"/>
                </a:lnTo>
                <a:lnTo>
                  <a:pt x="3365036" y="2806481"/>
                </a:lnTo>
                <a:cubicBezTo>
                  <a:pt x="3361007" y="2808779"/>
                  <a:pt x="3355145" y="2809857"/>
                  <a:pt x="3345174" y="2808163"/>
                </a:cubicBezTo>
                <a:lnTo>
                  <a:pt x="3342846" y="2807188"/>
                </a:lnTo>
                <a:cubicBezTo>
                  <a:pt x="3337528" y="2809659"/>
                  <a:pt x="3296694" y="2810789"/>
                  <a:pt x="3263504" y="2813065"/>
                </a:cubicBezTo>
                <a:cubicBezTo>
                  <a:pt x="3210873" y="2815406"/>
                  <a:pt x="3204538" y="2823378"/>
                  <a:pt x="3143704" y="2820840"/>
                </a:cubicBezTo>
                <a:cubicBezTo>
                  <a:pt x="3083839" y="2822069"/>
                  <a:pt x="3073438" y="2828075"/>
                  <a:pt x="3031439" y="2823483"/>
                </a:cubicBezTo>
                <a:lnTo>
                  <a:pt x="2782717" y="2845304"/>
                </a:lnTo>
                <a:cubicBezTo>
                  <a:pt x="2720447" y="2872959"/>
                  <a:pt x="2718750" y="2842390"/>
                  <a:pt x="2647675" y="2855840"/>
                </a:cubicBezTo>
                <a:cubicBezTo>
                  <a:pt x="2583664" y="2795905"/>
                  <a:pt x="2609849" y="2834173"/>
                  <a:pt x="2569176" y="2829599"/>
                </a:cubicBezTo>
                <a:lnTo>
                  <a:pt x="2444403" y="2843500"/>
                </a:lnTo>
                <a:cubicBezTo>
                  <a:pt x="2412730" y="2860060"/>
                  <a:pt x="2355175" y="2829971"/>
                  <a:pt x="2316260" y="2851967"/>
                </a:cubicBezTo>
                <a:cubicBezTo>
                  <a:pt x="2277148" y="2852505"/>
                  <a:pt x="2234330" y="2848310"/>
                  <a:pt x="2209726" y="2846734"/>
                </a:cubicBezTo>
                <a:cubicBezTo>
                  <a:pt x="2172984" y="2843077"/>
                  <a:pt x="2131016" y="2834145"/>
                  <a:pt x="2095813" y="2830023"/>
                </a:cubicBezTo>
                <a:cubicBezTo>
                  <a:pt x="2078687" y="2843632"/>
                  <a:pt x="2046700" y="2821328"/>
                  <a:pt x="1998504" y="2822003"/>
                </a:cubicBezTo>
                <a:cubicBezTo>
                  <a:pt x="1979851" y="2837650"/>
                  <a:pt x="1965997" y="2822267"/>
                  <a:pt x="1929320" y="2843948"/>
                </a:cubicBezTo>
                <a:cubicBezTo>
                  <a:pt x="1927506" y="2842156"/>
                  <a:pt x="1925308" y="2840529"/>
                  <a:pt x="1922798" y="2839117"/>
                </a:cubicBezTo>
                <a:cubicBezTo>
                  <a:pt x="1908224" y="2830923"/>
                  <a:pt x="1886476" y="2831636"/>
                  <a:pt x="1874228" y="2840712"/>
                </a:cubicBezTo>
                <a:cubicBezTo>
                  <a:pt x="1844711" y="2855471"/>
                  <a:pt x="1815838" y="2863248"/>
                  <a:pt x="1787803" y="2868334"/>
                </a:cubicBezTo>
                <a:lnTo>
                  <a:pt x="1739352" y="2863283"/>
                </a:lnTo>
                <a:cubicBezTo>
                  <a:pt x="1720756" y="2859717"/>
                  <a:pt x="1697809" y="2850808"/>
                  <a:pt x="1676219" y="2846934"/>
                </a:cubicBezTo>
                <a:cubicBezTo>
                  <a:pt x="1653856" y="2845729"/>
                  <a:pt x="1629782" y="2852334"/>
                  <a:pt x="1609817" y="2840037"/>
                </a:cubicBezTo>
                <a:cubicBezTo>
                  <a:pt x="1570834" y="2828361"/>
                  <a:pt x="1525521" y="2848516"/>
                  <a:pt x="1497258" y="2814447"/>
                </a:cubicBezTo>
                <a:cubicBezTo>
                  <a:pt x="1419429" y="2799738"/>
                  <a:pt x="1265224" y="2779725"/>
                  <a:pt x="1151127" y="2765012"/>
                </a:cubicBezTo>
                <a:cubicBezTo>
                  <a:pt x="1044820" y="2755201"/>
                  <a:pt x="911490" y="2756949"/>
                  <a:pt x="859417" y="2755579"/>
                </a:cubicBezTo>
                <a:lnTo>
                  <a:pt x="838688" y="2756792"/>
                </a:lnTo>
                <a:cubicBezTo>
                  <a:pt x="829380" y="2753383"/>
                  <a:pt x="823010" y="2753358"/>
                  <a:pt x="817957" y="2754828"/>
                </a:cubicBezTo>
                <a:lnTo>
                  <a:pt x="812654" y="2757722"/>
                </a:lnTo>
                <a:lnTo>
                  <a:pt x="721195" y="2756632"/>
                </a:lnTo>
                <a:cubicBezTo>
                  <a:pt x="721095" y="2756212"/>
                  <a:pt x="720991" y="2755791"/>
                  <a:pt x="720890" y="2755370"/>
                </a:cubicBezTo>
                <a:cubicBezTo>
                  <a:pt x="719222" y="2752527"/>
                  <a:pt x="716144" y="2750395"/>
                  <a:pt x="710023" y="2749693"/>
                </a:cubicBezTo>
                <a:cubicBezTo>
                  <a:pt x="689532" y="2741604"/>
                  <a:pt x="619665" y="2714421"/>
                  <a:pt x="597940" y="2706835"/>
                </a:cubicBezTo>
                <a:cubicBezTo>
                  <a:pt x="587430" y="2706236"/>
                  <a:pt x="583862" y="2704593"/>
                  <a:pt x="579683" y="2704183"/>
                </a:cubicBezTo>
                <a:lnTo>
                  <a:pt x="572865" y="2704372"/>
                </a:lnTo>
                <a:cubicBezTo>
                  <a:pt x="550627" y="2698066"/>
                  <a:pt x="474197" y="2673651"/>
                  <a:pt x="446247" y="2666342"/>
                </a:cubicBezTo>
                <a:cubicBezTo>
                  <a:pt x="429213" y="2673994"/>
                  <a:pt x="416808" y="2669256"/>
                  <a:pt x="405163" y="2660519"/>
                </a:cubicBezTo>
                <a:cubicBezTo>
                  <a:pt x="367566" y="2660861"/>
                  <a:pt x="334968" y="2646856"/>
                  <a:pt x="293583" y="2639823"/>
                </a:cubicBezTo>
                <a:lnTo>
                  <a:pt x="119529" y="2588018"/>
                </a:lnTo>
                <a:cubicBezTo>
                  <a:pt x="73377" y="2578908"/>
                  <a:pt x="36403" y="2586550"/>
                  <a:pt x="16674" y="2585162"/>
                </a:cubicBezTo>
                <a:lnTo>
                  <a:pt x="1150" y="2579693"/>
                </a:lnTo>
                <a:cubicBezTo>
                  <a:pt x="-1438" y="2323697"/>
                  <a:pt x="1148" y="1341304"/>
                  <a:pt x="1148" y="1049184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00C43F-B858-388B-7C1A-51C80A66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916632" cy="1188720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  <a:defRPr/>
            </a:pPr>
            <a:b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b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b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b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RESULTADO 2: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kumimoji="0" lang="es-E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La digitalización de las VSLA es un proceso no neutro: genera oportunidades, pero también desigualdades y enfrenta limitaciones infraestructurales y sociales</a:t>
            </a:r>
            <a:br>
              <a:rPr kumimoji="0" lang="es-E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lang="es-E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F39F3-0184-4268-DD37-9EAFE2783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7"/>
            <a:ext cx="8276026" cy="3685156"/>
          </a:xfrm>
        </p:spPr>
        <p:txBody>
          <a:bodyPr anchor="ctr">
            <a:normAutofit/>
          </a:bodyPr>
          <a:lstStyle/>
          <a:p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Comisiones de dinero móvil que reducen los beneficios de los usuarios.</a:t>
            </a:r>
          </a:p>
          <a:p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Dependencia de plataformas digitales como </a:t>
            </a:r>
            <a:r>
              <a:rPr lang="es-ES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Flooz</a:t>
            </a:r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s-ES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Mixx</a:t>
            </a:r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</a:t>
            </a:r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Yas en Togo.</a:t>
            </a:r>
          </a:p>
          <a:p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Riesgo de captura de valor por actores externos (empresas o intermediarios).</a:t>
            </a:r>
          </a:p>
          <a:p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participación digital puede legitimar el sistema sin redistribuir poder (Birhane et al., 2022).</a:t>
            </a:r>
          </a:p>
          <a:p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digitalización puede reforzar desigualdades existentes en contextos rurales.</a:t>
            </a:r>
          </a:p>
          <a:p>
            <a:r>
              <a:rPr lang="es-E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Transformación de relaciones sociales y estructuras de poder en las comunidades.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A8A60C-B899-A166-E505-17C67849C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273" y="6228359"/>
            <a:ext cx="1274174" cy="5182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ACE49C-F013-98F3-962A-ACAA7708B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563" y="6172641"/>
            <a:ext cx="841321" cy="6296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2394BB-7D6F-1DCA-6A74-384346992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104" y="6265787"/>
            <a:ext cx="615749" cy="5060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E9D0566-E148-0B6B-BFA3-EAD071DF0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205" y="6314559"/>
            <a:ext cx="1036410" cy="45724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A4F94E2-7CE6-C378-B20B-4EB0A1031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16" y="6172641"/>
            <a:ext cx="351160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35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5CF486-D9E5-4A66-898A-F3D62B81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-5"/>
            <a:ext cx="12193149" cy="2200064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  <a:gd name="connsiteX0" fmla="*/ 1148 w 12193149"/>
              <a:gd name="connsiteY0" fmla="*/ 818782 h 3163521"/>
              <a:gd name="connsiteX1" fmla="*/ 12181789 w 12193149"/>
              <a:gd name="connsiteY1" fmla="*/ 0 h 3163521"/>
              <a:gd name="connsiteX2" fmla="*/ 12193149 w 12193149"/>
              <a:gd name="connsiteY2" fmla="*/ 1398521 h 3163521"/>
              <a:gd name="connsiteX3" fmla="*/ 12185986 w 12193149"/>
              <a:gd name="connsiteY3" fmla="*/ 1402971 h 3163521"/>
              <a:gd name="connsiteX4" fmla="*/ 12156363 w 12193149"/>
              <a:gd name="connsiteY4" fmla="*/ 1416148 h 3163521"/>
              <a:gd name="connsiteX5" fmla="*/ 12139215 w 12193149"/>
              <a:gd name="connsiteY5" fmla="*/ 1441961 h 3163521"/>
              <a:gd name="connsiteX6" fmla="*/ 12126327 w 12193149"/>
              <a:gd name="connsiteY6" fmla="*/ 1443472 h 3163521"/>
              <a:gd name="connsiteX7" fmla="*/ 12124007 w 12193149"/>
              <a:gd name="connsiteY7" fmla="*/ 1443576 h 3163521"/>
              <a:gd name="connsiteX8" fmla="*/ 12116854 w 12193149"/>
              <a:gd name="connsiteY8" fmla="*/ 1447390 h 3163521"/>
              <a:gd name="connsiteX9" fmla="*/ 12099497 w 12193149"/>
              <a:gd name="connsiteY9" fmla="*/ 1446921 h 3163521"/>
              <a:gd name="connsiteX10" fmla="*/ 12087073 w 12193149"/>
              <a:gd name="connsiteY10" fmla="*/ 1455123 h 3163521"/>
              <a:gd name="connsiteX11" fmla="*/ 12031073 w 12193149"/>
              <a:gd name="connsiteY11" fmla="*/ 1498791 h 3163521"/>
              <a:gd name="connsiteX12" fmla="*/ 11995833 w 12193149"/>
              <a:gd name="connsiteY12" fmla="*/ 1522240 h 3163521"/>
              <a:gd name="connsiteX13" fmla="*/ 11979717 w 12193149"/>
              <a:gd name="connsiteY13" fmla="*/ 1526943 h 3163521"/>
              <a:gd name="connsiteX14" fmla="*/ 11959046 w 12193149"/>
              <a:gd name="connsiteY14" fmla="*/ 1536340 h 3163521"/>
              <a:gd name="connsiteX15" fmla="*/ 11920454 w 12193149"/>
              <a:gd name="connsiteY15" fmla="*/ 1549665 h 3163521"/>
              <a:gd name="connsiteX16" fmla="*/ 11903656 w 12193149"/>
              <a:gd name="connsiteY16" fmla="*/ 1561208 h 3163521"/>
              <a:gd name="connsiteX17" fmla="*/ 11895048 w 12193149"/>
              <a:gd name="connsiteY17" fmla="*/ 1563573 h 3163521"/>
              <a:gd name="connsiteX18" fmla="*/ 11891968 w 12193149"/>
              <a:gd name="connsiteY18" fmla="*/ 1574511 h 3163521"/>
              <a:gd name="connsiteX19" fmla="*/ 11870776 w 12193149"/>
              <a:gd name="connsiteY19" fmla="*/ 1596598 h 3163521"/>
              <a:gd name="connsiteX20" fmla="*/ 11813376 w 12193149"/>
              <a:gd name="connsiteY20" fmla="*/ 1616441 h 3163521"/>
              <a:gd name="connsiteX21" fmla="*/ 11590693 w 12193149"/>
              <a:gd name="connsiteY21" fmla="*/ 1782559 h 3163521"/>
              <a:gd name="connsiteX22" fmla="*/ 11506817 w 12193149"/>
              <a:gd name="connsiteY22" fmla="*/ 1852405 h 3163521"/>
              <a:gd name="connsiteX23" fmla="*/ 11280332 w 12193149"/>
              <a:gd name="connsiteY23" fmla="*/ 2042353 h 3163521"/>
              <a:gd name="connsiteX24" fmla="*/ 11228309 w 12193149"/>
              <a:gd name="connsiteY24" fmla="*/ 2095018 h 3163521"/>
              <a:gd name="connsiteX25" fmla="*/ 11218087 w 12193149"/>
              <a:gd name="connsiteY25" fmla="*/ 2094743 h 3163521"/>
              <a:gd name="connsiteX26" fmla="*/ 11217184 w 12193149"/>
              <a:gd name="connsiteY26" fmla="*/ 2093800 h 3163521"/>
              <a:gd name="connsiteX27" fmla="*/ 11188885 w 12193149"/>
              <a:gd name="connsiteY27" fmla="*/ 2111165 h 3163521"/>
              <a:gd name="connsiteX28" fmla="*/ 11184501 w 12193149"/>
              <a:gd name="connsiteY28" fmla="*/ 2111307 h 3163521"/>
              <a:gd name="connsiteX29" fmla="*/ 11166854 w 12193149"/>
              <a:gd name="connsiteY29" fmla="*/ 2125394 h 3163521"/>
              <a:gd name="connsiteX30" fmla="*/ 11157311 w 12193149"/>
              <a:gd name="connsiteY30" fmla="*/ 2131196 h 3163521"/>
              <a:gd name="connsiteX31" fmla="*/ 11155496 w 12193149"/>
              <a:gd name="connsiteY31" fmla="*/ 2135879 h 3163521"/>
              <a:gd name="connsiteX32" fmla="*/ 11140961 w 12193149"/>
              <a:gd name="connsiteY32" fmla="*/ 2142897 h 3163521"/>
              <a:gd name="connsiteX33" fmla="*/ 11138961 w 12193149"/>
              <a:gd name="connsiteY33" fmla="*/ 2142554 h 3163521"/>
              <a:gd name="connsiteX34" fmla="*/ 11128208 w 12193149"/>
              <a:gd name="connsiteY34" fmla="*/ 2152614 h 3163521"/>
              <a:gd name="connsiteX35" fmla="*/ 11120691 w 12193149"/>
              <a:gd name="connsiteY35" fmla="*/ 2166206 h 3163521"/>
              <a:gd name="connsiteX36" fmla="*/ 10894683 w 12193149"/>
              <a:gd name="connsiteY36" fmla="*/ 2292181 h 3163521"/>
              <a:gd name="connsiteX37" fmla="*/ 10773300 w 12193149"/>
              <a:gd name="connsiteY37" fmla="*/ 2341973 h 3163521"/>
              <a:gd name="connsiteX38" fmla="*/ 10627668 w 12193149"/>
              <a:gd name="connsiteY38" fmla="*/ 2378011 h 3163521"/>
              <a:gd name="connsiteX39" fmla="*/ 10581895 w 12193149"/>
              <a:gd name="connsiteY39" fmla="*/ 2387471 h 3163521"/>
              <a:gd name="connsiteX40" fmla="*/ 10547790 w 12193149"/>
              <a:gd name="connsiteY40" fmla="*/ 2417205 h 3163521"/>
              <a:gd name="connsiteX41" fmla="*/ 10529643 w 12193149"/>
              <a:gd name="connsiteY41" fmla="*/ 2415689 h 3163521"/>
              <a:gd name="connsiteX42" fmla="*/ 10526446 w 12193149"/>
              <a:gd name="connsiteY42" fmla="*/ 2415193 h 3163521"/>
              <a:gd name="connsiteX43" fmla="*/ 10515129 w 12193149"/>
              <a:gd name="connsiteY43" fmla="*/ 2418319 h 3163521"/>
              <a:gd name="connsiteX44" fmla="*/ 10491735 w 12193149"/>
              <a:gd name="connsiteY44" fmla="*/ 2412938 h 3163521"/>
              <a:gd name="connsiteX45" fmla="*/ 10471418 w 12193149"/>
              <a:gd name="connsiteY45" fmla="*/ 2420475 h 3163521"/>
              <a:gd name="connsiteX46" fmla="*/ 10377042 w 12193149"/>
              <a:gd name="connsiteY46" fmla="*/ 2463380 h 3163521"/>
              <a:gd name="connsiteX47" fmla="*/ 10319338 w 12193149"/>
              <a:gd name="connsiteY47" fmla="*/ 2485003 h 3163521"/>
              <a:gd name="connsiteX48" fmla="*/ 10295467 w 12193149"/>
              <a:gd name="connsiteY48" fmla="*/ 2486861 h 3163521"/>
              <a:gd name="connsiteX49" fmla="*/ 10263443 w 12193149"/>
              <a:gd name="connsiteY49" fmla="*/ 2493730 h 3163521"/>
              <a:gd name="connsiteX50" fmla="*/ 10205418 w 12193149"/>
              <a:gd name="connsiteY50" fmla="*/ 2500931 h 3163521"/>
              <a:gd name="connsiteX51" fmla="*/ 10177759 w 12193149"/>
              <a:gd name="connsiteY51" fmla="*/ 2511725 h 3163521"/>
              <a:gd name="connsiteX52" fmla="*/ 10165070 w 12193149"/>
              <a:gd name="connsiteY52" fmla="*/ 2512521 h 3163521"/>
              <a:gd name="connsiteX53" fmla="*/ 10156308 w 12193149"/>
              <a:gd name="connsiteY53" fmla="*/ 2526269 h 3163521"/>
              <a:gd name="connsiteX54" fmla="*/ 10118267 w 12193149"/>
              <a:gd name="connsiteY54" fmla="*/ 2549924 h 3163521"/>
              <a:gd name="connsiteX55" fmla="*/ 10083317 w 12193149"/>
              <a:gd name="connsiteY55" fmla="*/ 2562078 h 3163521"/>
              <a:gd name="connsiteX56" fmla="*/ 10040388 w 12193149"/>
              <a:gd name="connsiteY56" fmla="*/ 2560414 h 3163521"/>
              <a:gd name="connsiteX57" fmla="*/ 9961167 w 12193149"/>
              <a:gd name="connsiteY57" fmla="*/ 2575929 h 3163521"/>
              <a:gd name="connsiteX58" fmla="*/ 9848940 w 12193149"/>
              <a:gd name="connsiteY58" fmla="*/ 2582697 h 3163521"/>
              <a:gd name="connsiteX59" fmla="*/ 9729457 w 12193149"/>
              <a:gd name="connsiteY59" fmla="*/ 2602904 h 3163521"/>
              <a:gd name="connsiteX60" fmla="*/ 9613704 w 12193149"/>
              <a:gd name="connsiteY60" fmla="*/ 2631153 h 3163521"/>
              <a:gd name="connsiteX61" fmla="*/ 9338590 w 12193149"/>
              <a:gd name="connsiteY61" fmla="*/ 2688075 h 3163521"/>
              <a:gd name="connsiteX62" fmla="*/ 9232518 w 12193149"/>
              <a:gd name="connsiteY62" fmla="*/ 2711931 h 3163521"/>
              <a:gd name="connsiteX63" fmla="*/ 9156690 w 12193149"/>
              <a:gd name="connsiteY63" fmla="*/ 2722010 h 3163521"/>
              <a:gd name="connsiteX64" fmla="*/ 9054601 w 12193149"/>
              <a:gd name="connsiteY64" fmla="*/ 2729537 h 3163521"/>
              <a:gd name="connsiteX65" fmla="*/ 9006634 w 12193149"/>
              <a:gd name="connsiteY65" fmla="*/ 2732822 h 3163521"/>
              <a:gd name="connsiteX66" fmla="*/ 9006349 w 12193149"/>
              <a:gd name="connsiteY66" fmla="*/ 2732582 h 3163521"/>
              <a:gd name="connsiteX67" fmla="*/ 8997380 w 12193149"/>
              <a:gd name="connsiteY67" fmla="*/ 2733793 h 3163521"/>
              <a:gd name="connsiteX68" fmla="*/ 8991542 w 12193149"/>
              <a:gd name="connsiteY68" fmla="*/ 2735854 h 3163521"/>
              <a:gd name="connsiteX69" fmla="*/ 8975485 w 12193149"/>
              <a:gd name="connsiteY69" fmla="*/ 2739080 h 3163521"/>
              <a:gd name="connsiteX70" fmla="*/ 8969159 w 12193149"/>
              <a:gd name="connsiteY70" fmla="*/ 2738380 h 3163521"/>
              <a:gd name="connsiteX71" fmla="*/ 8964196 w 12193149"/>
              <a:gd name="connsiteY71" fmla="*/ 2736155 h 3163521"/>
              <a:gd name="connsiteX72" fmla="*/ 8930136 w 12193149"/>
              <a:gd name="connsiteY72" fmla="*/ 2732967 h 3163521"/>
              <a:gd name="connsiteX73" fmla="*/ 8753592 w 12193149"/>
              <a:gd name="connsiteY73" fmla="*/ 2752199 h 3163521"/>
              <a:gd name="connsiteX74" fmla="*/ 8708995 w 12193149"/>
              <a:gd name="connsiteY74" fmla="*/ 2754300 h 3163521"/>
              <a:gd name="connsiteX75" fmla="*/ 8597219 w 12193149"/>
              <a:gd name="connsiteY75" fmla="*/ 2762872 h 3163521"/>
              <a:gd name="connsiteX76" fmla="*/ 8526378 w 12193149"/>
              <a:gd name="connsiteY76" fmla="*/ 2748030 h 3163521"/>
              <a:gd name="connsiteX77" fmla="*/ 8512131 w 12193149"/>
              <a:gd name="connsiteY77" fmla="*/ 2753945 h 3163521"/>
              <a:gd name="connsiteX78" fmla="*/ 8507315 w 12193149"/>
              <a:gd name="connsiteY78" fmla="*/ 2756946 h 3163521"/>
              <a:gd name="connsiteX79" fmla="*/ 8499116 w 12193149"/>
              <a:gd name="connsiteY79" fmla="*/ 2759684 h 3163521"/>
              <a:gd name="connsiteX80" fmla="*/ 8498742 w 12193149"/>
              <a:gd name="connsiteY80" fmla="*/ 2759505 h 3163521"/>
              <a:gd name="connsiteX81" fmla="*/ 8491397 w 12193149"/>
              <a:gd name="connsiteY81" fmla="*/ 2762555 h 3163521"/>
              <a:gd name="connsiteX82" fmla="*/ 8368330 w 12193149"/>
              <a:gd name="connsiteY82" fmla="*/ 2776597 h 3163521"/>
              <a:gd name="connsiteX83" fmla="*/ 8354947 w 12193149"/>
              <a:gd name="connsiteY83" fmla="*/ 2776791 h 3163521"/>
              <a:gd name="connsiteX84" fmla="*/ 8321252 w 12193149"/>
              <a:gd name="connsiteY84" fmla="*/ 2793369 h 3163521"/>
              <a:gd name="connsiteX85" fmla="*/ 8315581 w 12193149"/>
              <a:gd name="connsiteY85" fmla="*/ 2793695 h 3163521"/>
              <a:gd name="connsiteX86" fmla="*/ 8296322 w 12193149"/>
              <a:gd name="connsiteY86" fmla="*/ 2807590 h 3163521"/>
              <a:gd name="connsiteX87" fmla="*/ 8285424 w 12193149"/>
              <a:gd name="connsiteY87" fmla="*/ 2813413 h 3163521"/>
              <a:gd name="connsiteX88" fmla="*/ 8284298 w 12193149"/>
              <a:gd name="connsiteY88" fmla="*/ 2817856 h 3163521"/>
              <a:gd name="connsiteX89" fmla="*/ 8267224 w 12193149"/>
              <a:gd name="connsiteY89" fmla="*/ 2825031 h 3163521"/>
              <a:gd name="connsiteX90" fmla="*/ 8264525 w 12193149"/>
              <a:gd name="connsiteY90" fmla="*/ 2824801 h 3163521"/>
              <a:gd name="connsiteX91" fmla="*/ 8253181 w 12193149"/>
              <a:gd name="connsiteY91" fmla="*/ 2834644 h 3163521"/>
              <a:gd name="connsiteX92" fmla="*/ 8246982 w 12193149"/>
              <a:gd name="connsiteY92" fmla="*/ 2847636 h 3163521"/>
              <a:gd name="connsiteX93" fmla="*/ 8091420 w 12193149"/>
              <a:gd name="connsiteY93" fmla="*/ 2893797 h 3163521"/>
              <a:gd name="connsiteX94" fmla="*/ 7906555 w 12193149"/>
              <a:gd name="connsiteY94" fmla="*/ 2935770 h 3163521"/>
              <a:gd name="connsiteX95" fmla="*/ 7719893 w 12193149"/>
              <a:gd name="connsiteY95" fmla="*/ 2961485 h 3163521"/>
              <a:gd name="connsiteX96" fmla="*/ 7615495 w 12193149"/>
              <a:gd name="connsiteY96" fmla="*/ 2958014 h 3163521"/>
              <a:gd name="connsiteX97" fmla="*/ 7528691 w 12193149"/>
              <a:gd name="connsiteY97" fmla="*/ 2963842 h 3163521"/>
              <a:gd name="connsiteX98" fmla="*/ 7520719 w 12193149"/>
              <a:gd name="connsiteY98" fmla="*/ 2966395 h 3163521"/>
              <a:gd name="connsiteX99" fmla="*/ 7508559 w 12193149"/>
              <a:gd name="connsiteY99" fmla="*/ 2967730 h 3163521"/>
              <a:gd name="connsiteX100" fmla="*/ 7508188 w 12193149"/>
              <a:gd name="connsiteY100" fmla="*/ 2967403 h 3163521"/>
              <a:gd name="connsiteX101" fmla="*/ 7496943 w 12193149"/>
              <a:gd name="connsiteY101" fmla="*/ 2969355 h 3163521"/>
              <a:gd name="connsiteX102" fmla="*/ 7219707 w 12193149"/>
              <a:gd name="connsiteY102" fmla="*/ 2975462 h 3163521"/>
              <a:gd name="connsiteX103" fmla="*/ 7202249 w 12193149"/>
              <a:gd name="connsiteY103" fmla="*/ 2980012 h 3163521"/>
              <a:gd name="connsiteX104" fmla="*/ 7198152 w 12193149"/>
              <a:gd name="connsiteY104" fmla="*/ 2985370 h 3163521"/>
              <a:gd name="connsiteX105" fmla="*/ 7171956 w 12193149"/>
              <a:gd name="connsiteY105" fmla="*/ 2990018 h 3163521"/>
              <a:gd name="connsiteX106" fmla="*/ 7098136 w 12193149"/>
              <a:gd name="connsiteY106" fmla="*/ 3002246 h 3163521"/>
              <a:gd name="connsiteX107" fmla="*/ 7019644 w 12193149"/>
              <a:gd name="connsiteY107" fmla="*/ 3001872 h 3163521"/>
              <a:gd name="connsiteX108" fmla="*/ 6905294 w 12193149"/>
              <a:gd name="connsiteY108" fmla="*/ 3031378 h 3163521"/>
              <a:gd name="connsiteX109" fmla="*/ 6709370 w 12193149"/>
              <a:gd name="connsiteY109" fmla="*/ 3059333 h 3163521"/>
              <a:gd name="connsiteX110" fmla="*/ 6550602 w 12193149"/>
              <a:gd name="connsiteY110" fmla="*/ 3088109 h 3163521"/>
              <a:gd name="connsiteX111" fmla="*/ 6318708 w 12193149"/>
              <a:gd name="connsiteY111" fmla="*/ 3134909 h 3163521"/>
              <a:gd name="connsiteX112" fmla="*/ 6169822 w 12193149"/>
              <a:gd name="connsiteY112" fmla="*/ 3136996 h 3163521"/>
              <a:gd name="connsiteX113" fmla="*/ 6074996 w 12193149"/>
              <a:gd name="connsiteY113" fmla="*/ 3157458 h 3163521"/>
              <a:gd name="connsiteX114" fmla="*/ 6069677 w 12193149"/>
              <a:gd name="connsiteY114" fmla="*/ 3155921 h 3163521"/>
              <a:gd name="connsiteX115" fmla="*/ 6049786 w 12193149"/>
              <a:gd name="connsiteY115" fmla="*/ 3156604 h 3163521"/>
              <a:gd name="connsiteX116" fmla="*/ 6042433 w 12193149"/>
              <a:gd name="connsiteY116" fmla="*/ 3148255 h 3163521"/>
              <a:gd name="connsiteX117" fmla="*/ 6011238 w 12193149"/>
              <a:gd name="connsiteY117" fmla="*/ 3143162 h 3163521"/>
              <a:gd name="connsiteX118" fmla="*/ 5958523 w 12193149"/>
              <a:gd name="connsiteY118" fmla="*/ 3146806 h 3163521"/>
              <a:gd name="connsiteX119" fmla="*/ 5760067 w 12193149"/>
              <a:gd name="connsiteY119" fmla="*/ 3162498 h 3163521"/>
              <a:gd name="connsiteX120" fmla="*/ 5628108 w 12193149"/>
              <a:gd name="connsiteY120" fmla="*/ 3163521 h 3163521"/>
              <a:gd name="connsiteX121" fmla="*/ 5472054 w 12193149"/>
              <a:gd name="connsiteY121" fmla="*/ 3149501 h 3163521"/>
              <a:gd name="connsiteX122" fmla="*/ 5433909 w 12193149"/>
              <a:gd name="connsiteY122" fmla="*/ 3138248 h 3163521"/>
              <a:gd name="connsiteX123" fmla="*/ 5382817 w 12193149"/>
              <a:gd name="connsiteY123" fmla="*/ 3120546 h 3163521"/>
              <a:gd name="connsiteX124" fmla="*/ 5262912 w 12193149"/>
              <a:gd name="connsiteY124" fmla="*/ 3100129 h 3163521"/>
              <a:gd name="connsiteX125" fmla="*/ 5224109 w 12193149"/>
              <a:gd name="connsiteY125" fmla="*/ 3089005 h 3163521"/>
              <a:gd name="connsiteX126" fmla="*/ 5175808 w 12193149"/>
              <a:gd name="connsiteY126" fmla="*/ 3086015 h 3163521"/>
              <a:gd name="connsiteX127" fmla="*/ 5157702 w 12193149"/>
              <a:gd name="connsiteY127" fmla="*/ 3078792 h 3163521"/>
              <a:gd name="connsiteX128" fmla="*/ 5143747 w 12193149"/>
              <a:gd name="connsiteY128" fmla="*/ 3075392 h 3163521"/>
              <a:gd name="connsiteX129" fmla="*/ 5140744 w 12193149"/>
              <a:gd name="connsiteY129" fmla="*/ 3073291 h 3163521"/>
              <a:gd name="connsiteX130" fmla="*/ 5122807 w 12193149"/>
              <a:gd name="connsiteY130" fmla="*/ 3062438 h 3163521"/>
              <a:gd name="connsiteX131" fmla="*/ 5066938 w 12193149"/>
              <a:gd name="connsiteY131" fmla="*/ 3069009 h 3163521"/>
              <a:gd name="connsiteX132" fmla="*/ 5012662 w 12193149"/>
              <a:gd name="connsiteY132" fmla="*/ 3052628 h 3163521"/>
              <a:gd name="connsiteX133" fmla="*/ 4841589 w 12193149"/>
              <a:gd name="connsiteY133" fmla="*/ 3028611 h 3163521"/>
              <a:gd name="connsiteX134" fmla="*/ 4763595 w 12193149"/>
              <a:gd name="connsiteY134" fmla="*/ 3000843 h 3163521"/>
              <a:gd name="connsiteX135" fmla="*/ 4724334 w 12193149"/>
              <a:gd name="connsiteY135" fmla="*/ 2991829 h 3163521"/>
              <a:gd name="connsiteX136" fmla="*/ 4722324 w 12193149"/>
              <a:gd name="connsiteY136" fmla="*/ 2991080 h 3163521"/>
              <a:gd name="connsiteX137" fmla="*/ 4723259 w 12193149"/>
              <a:gd name="connsiteY137" fmla="*/ 2990869 h 3163521"/>
              <a:gd name="connsiteX138" fmla="*/ 4718350 w 12193149"/>
              <a:gd name="connsiteY138" fmla="*/ 2989599 h 3163521"/>
              <a:gd name="connsiteX139" fmla="*/ 4722324 w 12193149"/>
              <a:gd name="connsiteY139" fmla="*/ 2991080 h 3163521"/>
              <a:gd name="connsiteX140" fmla="*/ 4716674 w 12193149"/>
              <a:gd name="connsiteY140" fmla="*/ 2992355 h 3163521"/>
              <a:gd name="connsiteX141" fmla="*/ 4516962 w 12193149"/>
              <a:gd name="connsiteY141" fmla="*/ 2982453 h 3163521"/>
              <a:gd name="connsiteX142" fmla="*/ 4429691 w 12193149"/>
              <a:gd name="connsiteY142" fmla="*/ 2971802 h 3163521"/>
              <a:gd name="connsiteX143" fmla="*/ 4364023 w 12193149"/>
              <a:gd name="connsiteY143" fmla="*/ 2970456 h 3163521"/>
              <a:gd name="connsiteX144" fmla="*/ 4318114 w 12193149"/>
              <a:gd name="connsiteY144" fmla="*/ 2977071 h 3163521"/>
              <a:gd name="connsiteX145" fmla="*/ 4316258 w 12193149"/>
              <a:gd name="connsiteY145" fmla="*/ 2975730 h 3163521"/>
              <a:gd name="connsiteX146" fmla="*/ 4296292 w 12193149"/>
              <a:gd name="connsiteY146" fmla="*/ 2973851 h 3163521"/>
              <a:gd name="connsiteX147" fmla="*/ 4291212 w 12193149"/>
              <a:gd name="connsiteY147" fmla="*/ 2976768 h 3163521"/>
              <a:gd name="connsiteX148" fmla="*/ 4277290 w 12193149"/>
              <a:gd name="connsiteY148" fmla="*/ 2976522 h 3163521"/>
              <a:gd name="connsiteX149" fmla="*/ 4249265 w 12193149"/>
              <a:gd name="connsiteY149" fmla="*/ 2978846 h 3163521"/>
              <a:gd name="connsiteX150" fmla="*/ 4203199 w 12193149"/>
              <a:gd name="connsiteY150" fmla="*/ 2976051 h 3163521"/>
              <a:gd name="connsiteX151" fmla="*/ 4202893 w 12193149"/>
              <a:gd name="connsiteY151" fmla="*/ 2974792 h 3163521"/>
              <a:gd name="connsiteX152" fmla="*/ 4192396 w 12193149"/>
              <a:gd name="connsiteY152" fmla="*/ 2969158 h 3163521"/>
              <a:gd name="connsiteX153" fmla="*/ 4143893 w 12193149"/>
              <a:gd name="connsiteY153" fmla="*/ 2953293 h 3163521"/>
              <a:gd name="connsiteX154" fmla="*/ 4084245 w 12193149"/>
              <a:gd name="connsiteY154" fmla="*/ 2926760 h 3163521"/>
              <a:gd name="connsiteX155" fmla="*/ 4075694 w 12193149"/>
              <a:gd name="connsiteY155" fmla="*/ 2925925 h 3163521"/>
              <a:gd name="connsiteX156" fmla="*/ 4075575 w 12193149"/>
              <a:gd name="connsiteY156" fmla="*/ 2925626 h 3163521"/>
              <a:gd name="connsiteX157" fmla="*/ 4066658 w 12193149"/>
              <a:gd name="connsiteY157" fmla="*/ 2924182 h 3163521"/>
              <a:gd name="connsiteX158" fmla="*/ 4060102 w 12193149"/>
              <a:gd name="connsiteY158" fmla="*/ 2924400 h 3163521"/>
              <a:gd name="connsiteX159" fmla="*/ 4043512 w 12193149"/>
              <a:gd name="connsiteY159" fmla="*/ 2922779 h 3163521"/>
              <a:gd name="connsiteX160" fmla="*/ 4038145 w 12193149"/>
              <a:gd name="connsiteY160" fmla="*/ 2920345 h 3163521"/>
              <a:gd name="connsiteX161" fmla="*/ 4036511 w 12193149"/>
              <a:gd name="connsiteY161" fmla="*/ 2916678 h 3163521"/>
              <a:gd name="connsiteX162" fmla="*/ 4034926 w 12193149"/>
              <a:gd name="connsiteY162" fmla="*/ 2916913 h 3163521"/>
              <a:gd name="connsiteX163" fmla="*/ 4005686 w 12193149"/>
              <a:gd name="connsiteY163" fmla="*/ 2904345 h 3163521"/>
              <a:gd name="connsiteX164" fmla="*/ 3937994 w 12193149"/>
              <a:gd name="connsiteY164" fmla="*/ 2886888 h 3163521"/>
              <a:gd name="connsiteX165" fmla="*/ 3898423 w 12193149"/>
              <a:gd name="connsiteY165" fmla="*/ 2881233 h 3163521"/>
              <a:gd name="connsiteX166" fmla="*/ 3790908 w 12193149"/>
              <a:gd name="connsiteY166" fmla="*/ 2860995 h 3163521"/>
              <a:gd name="connsiteX167" fmla="*/ 3683661 w 12193149"/>
              <a:gd name="connsiteY167" fmla="*/ 2837072 h 3163521"/>
              <a:gd name="connsiteX168" fmla="*/ 3611183 w 12193149"/>
              <a:gd name="connsiteY168" fmla="*/ 2804801 h 3163521"/>
              <a:gd name="connsiteX169" fmla="*/ 3605003 w 12193149"/>
              <a:gd name="connsiteY169" fmla="*/ 2806163 h 3163521"/>
              <a:gd name="connsiteX170" fmla="*/ 3595884 w 12193149"/>
              <a:gd name="connsiteY170" fmla="*/ 2806327 h 3163521"/>
              <a:gd name="connsiteX171" fmla="*/ 3595649 w 12193149"/>
              <a:gd name="connsiteY171" fmla="*/ 2806058 h 3163521"/>
              <a:gd name="connsiteX172" fmla="*/ 3587126 w 12193149"/>
              <a:gd name="connsiteY172" fmla="*/ 2806748 h 3163521"/>
              <a:gd name="connsiteX173" fmla="*/ 3537283 w 12193149"/>
              <a:gd name="connsiteY173" fmla="*/ 2797049 h 3163521"/>
              <a:gd name="connsiteX174" fmla="*/ 3474371 w 12193149"/>
              <a:gd name="connsiteY174" fmla="*/ 2793388 h 3163521"/>
              <a:gd name="connsiteX175" fmla="*/ 3401876 w 12193149"/>
              <a:gd name="connsiteY175" fmla="*/ 2781340 h 3163521"/>
              <a:gd name="connsiteX176" fmla="*/ 3365036 w 12193149"/>
              <a:gd name="connsiteY176" fmla="*/ 2798292 h 3163521"/>
              <a:gd name="connsiteX177" fmla="*/ 3345174 w 12193149"/>
              <a:gd name="connsiteY177" fmla="*/ 2799974 h 3163521"/>
              <a:gd name="connsiteX178" fmla="*/ 3342846 w 12193149"/>
              <a:gd name="connsiteY178" fmla="*/ 2798999 h 3163521"/>
              <a:gd name="connsiteX179" fmla="*/ 3263504 w 12193149"/>
              <a:gd name="connsiteY179" fmla="*/ 2804876 h 3163521"/>
              <a:gd name="connsiteX180" fmla="*/ 3143704 w 12193149"/>
              <a:gd name="connsiteY180" fmla="*/ 2812651 h 3163521"/>
              <a:gd name="connsiteX181" fmla="*/ 3031439 w 12193149"/>
              <a:gd name="connsiteY181" fmla="*/ 2815294 h 3163521"/>
              <a:gd name="connsiteX182" fmla="*/ 2782717 w 12193149"/>
              <a:gd name="connsiteY182" fmla="*/ 2837115 h 3163521"/>
              <a:gd name="connsiteX183" fmla="*/ 2647675 w 12193149"/>
              <a:gd name="connsiteY183" fmla="*/ 2847651 h 3163521"/>
              <a:gd name="connsiteX184" fmla="*/ 2569176 w 12193149"/>
              <a:gd name="connsiteY184" fmla="*/ 2821410 h 3163521"/>
              <a:gd name="connsiteX185" fmla="*/ 2444403 w 12193149"/>
              <a:gd name="connsiteY185" fmla="*/ 2835311 h 3163521"/>
              <a:gd name="connsiteX186" fmla="*/ 2316260 w 12193149"/>
              <a:gd name="connsiteY186" fmla="*/ 2843778 h 3163521"/>
              <a:gd name="connsiteX187" fmla="*/ 2209726 w 12193149"/>
              <a:gd name="connsiteY187" fmla="*/ 2838545 h 3163521"/>
              <a:gd name="connsiteX188" fmla="*/ 2095813 w 12193149"/>
              <a:gd name="connsiteY188" fmla="*/ 2821834 h 3163521"/>
              <a:gd name="connsiteX189" fmla="*/ 1998504 w 12193149"/>
              <a:gd name="connsiteY189" fmla="*/ 2813814 h 3163521"/>
              <a:gd name="connsiteX190" fmla="*/ 1929320 w 12193149"/>
              <a:gd name="connsiteY190" fmla="*/ 2835759 h 3163521"/>
              <a:gd name="connsiteX191" fmla="*/ 1922798 w 12193149"/>
              <a:gd name="connsiteY191" fmla="*/ 2830928 h 3163521"/>
              <a:gd name="connsiteX192" fmla="*/ 1874228 w 12193149"/>
              <a:gd name="connsiteY192" fmla="*/ 2832523 h 3163521"/>
              <a:gd name="connsiteX193" fmla="*/ 1787803 w 12193149"/>
              <a:gd name="connsiteY193" fmla="*/ 2860145 h 3163521"/>
              <a:gd name="connsiteX194" fmla="*/ 1739352 w 12193149"/>
              <a:gd name="connsiteY194" fmla="*/ 2855094 h 3163521"/>
              <a:gd name="connsiteX195" fmla="*/ 1676219 w 12193149"/>
              <a:gd name="connsiteY195" fmla="*/ 2838745 h 3163521"/>
              <a:gd name="connsiteX196" fmla="*/ 1609817 w 12193149"/>
              <a:gd name="connsiteY196" fmla="*/ 2831848 h 3163521"/>
              <a:gd name="connsiteX197" fmla="*/ 1497258 w 12193149"/>
              <a:gd name="connsiteY197" fmla="*/ 2806258 h 3163521"/>
              <a:gd name="connsiteX198" fmla="*/ 1151127 w 12193149"/>
              <a:gd name="connsiteY198" fmla="*/ 2756823 h 3163521"/>
              <a:gd name="connsiteX199" fmla="*/ 859417 w 12193149"/>
              <a:gd name="connsiteY199" fmla="*/ 2747390 h 3163521"/>
              <a:gd name="connsiteX200" fmla="*/ 838688 w 12193149"/>
              <a:gd name="connsiteY200" fmla="*/ 2748603 h 3163521"/>
              <a:gd name="connsiteX201" fmla="*/ 817957 w 12193149"/>
              <a:gd name="connsiteY201" fmla="*/ 2746639 h 3163521"/>
              <a:gd name="connsiteX202" fmla="*/ 812654 w 12193149"/>
              <a:gd name="connsiteY202" fmla="*/ 2749533 h 3163521"/>
              <a:gd name="connsiteX203" fmla="*/ 721195 w 12193149"/>
              <a:gd name="connsiteY203" fmla="*/ 2748443 h 3163521"/>
              <a:gd name="connsiteX204" fmla="*/ 720890 w 12193149"/>
              <a:gd name="connsiteY204" fmla="*/ 2747181 h 3163521"/>
              <a:gd name="connsiteX205" fmla="*/ 710023 w 12193149"/>
              <a:gd name="connsiteY205" fmla="*/ 2741504 h 3163521"/>
              <a:gd name="connsiteX206" fmla="*/ 597940 w 12193149"/>
              <a:gd name="connsiteY206" fmla="*/ 2698646 h 3163521"/>
              <a:gd name="connsiteX207" fmla="*/ 579683 w 12193149"/>
              <a:gd name="connsiteY207" fmla="*/ 2695994 h 3163521"/>
              <a:gd name="connsiteX208" fmla="*/ 572865 w 12193149"/>
              <a:gd name="connsiteY208" fmla="*/ 2696183 h 3163521"/>
              <a:gd name="connsiteX209" fmla="*/ 446247 w 12193149"/>
              <a:gd name="connsiteY209" fmla="*/ 2658153 h 3163521"/>
              <a:gd name="connsiteX210" fmla="*/ 405163 w 12193149"/>
              <a:gd name="connsiteY210" fmla="*/ 2652330 h 3163521"/>
              <a:gd name="connsiteX211" fmla="*/ 293583 w 12193149"/>
              <a:gd name="connsiteY211" fmla="*/ 2631634 h 3163521"/>
              <a:gd name="connsiteX212" fmla="*/ 119529 w 12193149"/>
              <a:gd name="connsiteY212" fmla="*/ 2579829 h 3163521"/>
              <a:gd name="connsiteX213" fmla="*/ 16674 w 12193149"/>
              <a:gd name="connsiteY213" fmla="*/ 2576973 h 3163521"/>
              <a:gd name="connsiteX214" fmla="*/ 1150 w 12193149"/>
              <a:gd name="connsiteY214" fmla="*/ 2571504 h 3163521"/>
              <a:gd name="connsiteX215" fmla="*/ 1148 w 12193149"/>
              <a:gd name="connsiteY215" fmla="*/ 1040995 h 3163521"/>
              <a:gd name="connsiteX216" fmla="*/ 1148 w 12193149"/>
              <a:gd name="connsiteY216" fmla="*/ 818782 h 3163521"/>
              <a:gd name="connsiteX0" fmla="*/ 1148 w 12193149"/>
              <a:gd name="connsiteY0" fmla="*/ 0 h 3171710"/>
              <a:gd name="connsiteX1" fmla="*/ 12181789 w 12193149"/>
              <a:gd name="connsiteY1" fmla="*/ 8189 h 3171710"/>
              <a:gd name="connsiteX2" fmla="*/ 12193149 w 12193149"/>
              <a:gd name="connsiteY2" fmla="*/ 1406710 h 3171710"/>
              <a:gd name="connsiteX3" fmla="*/ 12185986 w 12193149"/>
              <a:gd name="connsiteY3" fmla="*/ 1411160 h 3171710"/>
              <a:gd name="connsiteX4" fmla="*/ 12156363 w 12193149"/>
              <a:gd name="connsiteY4" fmla="*/ 1424337 h 3171710"/>
              <a:gd name="connsiteX5" fmla="*/ 12139215 w 12193149"/>
              <a:gd name="connsiteY5" fmla="*/ 1450150 h 3171710"/>
              <a:gd name="connsiteX6" fmla="*/ 12126327 w 12193149"/>
              <a:gd name="connsiteY6" fmla="*/ 1451661 h 3171710"/>
              <a:gd name="connsiteX7" fmla="*/ 12124007 w 12193149"/>
              <a:gd name="connsiteY7" fmla="*/ 1451765 h 3171710"/>
              <a:gd name="connsiteX8" fmla="*/ 12116854 w 12193149"/>
              <a:gd name="connsiteY8" fmla="*/ 1455579 h 3171710"/>
              <a:gd name="connsiteX9" fmla="*/ 12099497 w 12193149"/>
              <a:gd name="connsiteY9" fmla="*/ 1455110 h 3171710"/>
              <a:gd name="connsiteX10" fmla="*/ 12087073 w 12193149"/>
              <a:gd name="connsiteY10" fmla="*/ 1463312 h 3171710"/>
              <a:gd name="connsiteX11" fmla="*/ 12031073 w 12193149"/>
              <a:gd name="connsiteY11" fmla="*/ 1506980 h 3171710"/>
              <a:gd name="connsiteX12" fmla="*/ 11995833 w 12193149"/>
              <a:gd name="connsiteY12" fmla="*/ 1530429 h 3171710"/>
              <a:gd name="connsiteX13" fmla="*/ 11979717 w 12193149"/>
              <a:gd name="connsiteY13" fmla="*/ 1535132 h 3171710"/>
              <a:gd name="connsiteX14" fmla="*/ 11959046 w 12193149"/>
              <a:gd name="connsiteY14" fmla="*/ 1544529 h 3171710"/>
              <a:gd name="connsiteX15" fmla="*/ 11920454 w 12193149"/>
              <a:gd name="connsiteY15" fmla="*/ 1557854 h 3171710"/>
              <a:gd name="connsiteX16" fmla="*/ 11903656 w 12193149"/>
              <a:gd name="connsiteY16" fmla="*/ 1569397 h 3171710"/>
              <a:gd name="connsiteX17" fmla="*/ 11895048 w 12193149"/>
              <a:gd name="connsiteY17" fmla="*/ 1571762 h 3171710"/>
              <a:gd name="connsiteX18" fmla="*/ 11891968 w 12193149"/>
              <a:gd name="connsiteY18" fmla="*/ 1582700 h 3171710"/>
              <a:gd name="connsiteX19" fmla="*/ 11870776 w 12193149"/>
              <a:gd name="connsiteY19" fmla="*/ 1604787 h 3171710"/>
              <a:gd name="connsiteX20" fmla="*/ 11813376 w 12193149"/>
              <a:gd name="connsiteY20" fmla="*/ 1624630 h 3171710"/>
              <a:gd name="connsiteX21" fmla="*/ 11590693 w 12193149"/>
              <a:gd name="connsiteY21" fmla="*/ 1790748 h 3171710"/>
              <a:gd name="connsiteX22" fmla="*/ 11506817 w 12193149"/>
              <a:gd name="connsiteY22" fmla="*/ 1860594 h 3171710"/>
              <a:gd name="connsiteX23" fmla="*/ 11280332 w 12193149"/>
              <a:gd name="connsiteY23" fmla="*/ 2050542 h 3171710"/>
              <a:gd name="connsiteX24" fmla="*/ 11228309 w 12193149"/>
              <a:gd name="connsiteY24" fmla="*/ 2103207 h 3171710"/>
              <a:gd name="connsiteX25" fmla="*/ 11218087 w 12193149"/>
              <a:gd name="connsiteY25" fmla="*/ 2102932 h 3171710"/>
              <a:gd name="connsiteX26" fmla="*/ 11217184 w 12193149"/>
              <a:gd name="connsiteY26" fmla="*/ 2101989 h 3171710"/>
              <a:gd name="connsiteX27" fmla="*/ 11188885 w 12193149"/>
              <a:gd name="connsiteY27" fmla="*/ 2119354 h 3171710"/>
              <a:gd name="connsiteX28" fmla="*/ 11184501 w 12193149"/>
              <a:gd name="connsiteY28" fmla="*/ 2119496 h 3171710"/>
              <a:gd name="connsiteX29" fmla="*/ 11166854 w 12193149"/>
              <a:gd name="connsiteY29" fmla="*/ 2133583 h 3171710"/>
              <a:gd name="connsiteX30" fmla="*/ 11157311 w 12193149"/>
              <a:gd name="connsiteY30" fmla="*/ 2139385 h 3171710"/>
              <a:gd name="connsiteX31" fmla="*/ 11155496 w 12193149"/>
              <a:gd name="connsiteY31" fmla="*/ 2144068 h 3171710"/>
              <a:gd name="connsiteX32" fmla="*/ 11140961 w 12193149"/>
              <a:gd name="connsiteY32" fmla="*/ 2151086 h 3171710"/>
              <a:gd name="connsiteX33" fmla="*/ 11138961 w 12193149"/>
              <a:gd name="connsiteY33" fmla="*/ 2150743 h 3171710"/>
              <a:gd name="connsiteX34" fmla="*/ 11128208 w 12193149"/>
              <a:gd name="connsiteY34" fmla="*/ 2160803 h 3171710"/>
              <a:gd name="connsiteX35" fmla="*/ 11120691 w 12193149"/>
              <a:gd name="connsiteY35" fmla="*/ 2174395 h 3171710"/>
              <a:gd name="connsiteX36" fmla="*/ 10894683 w 12193149"/>
              <a:gd name="connsiteY36" fmla="*/ 2300370 h 3171710"/>
              <a:gd name="connsiteX37" fmla="*/ 10773300 w 12193149"/>
              <a:gd name="connsiteY37" fmla="*/ 2350162 h 3171710"/>
              <a:gd name="connsiteX38" fmla="*/ 10627668 w 12193149"/>
              <a:gd name="connsiteY38" fmla="*/ 2386200 h 3171710"/>
              <a:gd name="connsiteX39" fmla="*/ 10581895 w 12193149"/>
              <a:gd name="connsiteY39" fmla="*/ 2395660 h 3171710"/>
              <a:gd name="connsiteX40" fmla="*/ 10547790 w 12193149"/>
              <a:gd name="connsiteY40" fmla="*/ 2425394 h 3171710"/>
              <a:gd name="connsiteX41" fmla="*/ 10529643 w 12193149"/>
              <a:gd name="connsiteY41" fmla="*/ 2423878 h 3171710"/>
              <a:gd name="connsiteX42" fmla="*/ 10526446 w 12193149"/>
              <a:gd name="connsiteY42" fmla="*/ 2423382 h 3171710"/>
              <a:gd name="connsiteX43" fmla="*/ 10515129 w 12193149"/>
              <a:gd name="connsiteY43" fmla="*/ 2426508 h 3171710"/>
              <a:gd name="connsiteX44" fmla="*/ 10491735 w 12193149"/>
              <a:gd name="connsiteY44" fmla="*/ 2421127 h 3171710"/>
              <a:gd name="connsiteX45" fmla="*/ 10471418 w 12193149"/>
              <a:gd name="connsiteY45" fmla="*/ 2428664 h 3171710"/>
              <a:gd name="connsiteX46" fmla="*/ 10377042 w 12193149"/>
              <a:gd name="connsiteY46" fmla="*/ 2471569 h 3171710"/>
              <a:gd name="connsiteX47" fmla="*/ 10319338 w 12193149"/>
              <a:gd name="connsiteY47" fmla="*/ 2493192 h 3171710"/>
              <a:gd name="connsiteX48" fmla="*/ 10295467 w 12193149"/>
              <a:gd name="connsiteY48" fmla="*/ 2495050 h 3171710"/>
              <a:gd name="connsiteX49" fmla="*/ 10263443 w 12193149"/>
              <a:gd name="connsiteY49" fmla="*/ 2501919 h 3171710"/>
              <a:gd name="connsiteX50" fmla="*/ 10205418 w 12193149"/>
              <a:gd name="connsiteY50" fmla="*/ 2509120 h 3171710"/>
              <a:gd name="connsiteX51" fmla="*/ 10177759 w 12193149"/>
              <a:gd name="connsiteY51" fmla="*/ 2519914 h 3171710"/>
              <a:gd name="connsiteX52" fmla="*/ 10165070 w 12193149"/>
              <a:gd name="connsiteY52" fmla="*/ 2520710 h 3171710"/>
              <a:gd name="connsiteX53" fmla="*/ 10156308 w 12193149"/>
              <a:gd name="connsiteY53" fmla="*/ 2534458 h 3171710"/>
              <a:gd name="connsiteX54" fmla="*/ 10118267 w 12193149"/>
              <a:gd name="connsiteY54" fmla="*/ 2558113 h 3171710"/>
              <a:gd name="connsiteX55" fmla="*/ 10083317 w 12193149"/>
              <a:gd name="connsiteY55" fmla="*/ 2570267 h 3171710"/>
              <a:gd name="connsiteX56" fmla="*/ 10040388 w 12193149"/>
              <a:gd name="connsiteY56" fmla="*/ 2568603 h 3171710"/>
              <a:gd name="connsiteX57" fmla="*/ 9961167 w 12193149"/>
              <a:gd name="connsiteY57" fmla="*/ 2584118 h 3171710"/>
              <a:gd name="connsiteX58" fmla="*/ 9848940 w 12193149"/>
              <a:gd name="connsiteY58" fmla="*/ 2590886 h 3171710"/>
              <a:gd name="connsiteX59" fmla="*/ 9729457 w 12193149"/>
              <a:gd name="connsiteY59" fmla="*/ 2611093 h 3171710"/>
              <a:gd name="connsiteX60" fmla="*/ 9613704 w 12193149"/>
              <a:gd name="connsiteY60" fmla="*/ 2639342 h 3171710"/>
              <a:gd name="connsiteX61" fmla="*/ 9338590 w 12193149"/>
              <a:gd name="connsiteY61" fmla="*/ 2696264 h 3171710"/>
              <a:gd name="connsiteX62" fmla="*/ 9232518 w 12193149"/>
              <a:gd name="connsiteY62" fmla="*/ 2720120 h 3171710"/>
              <a:gd name="connsiteX63" fmla="*/ 9156690 w 12193149"/>
              <a:gd name="connsiteY63" fmla="*/ 2730199 h 3171710"/>
              <a:gd name="connsiteX64" fmla="*/ 9054601 w 12193149"/>
              <a:gd name="connsiteY64" fmla="*/ 2737726 h 3171710"/>
              <a:gd name="connsiteX65" fmla="*/ 9006634 w 12193149"/>
              <a:gd name="connsiteY65" fmla="*/ 2741011 h 3171710"/>
              <a:gd name="connsiteX66" fmla="*/ 9006349 w 12193149"/>
              <a:gd name="connsiteY66" fmla="*/ 2740771 h 3171710"/>
              <a:gd name="connsiteX67" fmla="*/ 8997380 w 12193149"/>
              <a:gd name="connsiteY67" fmla="*/ 2741982 h 3171710"/>
              <a:gd name="connsiteX68" fmla="*/ 8991542 w 12193149"/>
              <a:gd name="connsiteY68" fmla="*/ 2744043 h 3171710"/>
              <a:gd name="connsiteX69" fmla="*/ 8975485 w 12193149"/>
              <a:gd name="connsiteY69" fmla="*/ 2747269 h 3171710"/>
              <a:gd name="connsiteX70" fmla="*/ 8969159 w 12193149"/>
              <a:gd name="connsiteY70" fmla="*/ 2746569 h 3171710"/>
              <a:gd name="connsiteX71" fmla="*/ 8964196 w 12193149"/>
              <a:gd name="connsiteY71" fmla="*/ 2744344 h 3171710"/>
              <a:gd name="connsiteX72" fmla="*/ 8930136 w 12193149"/>
              <a:gd name="connsiteY72" fmla="*/ 2741156 h 3171710"/>
              <a:gd name="connsiteX73" fmla="*/ 8753592 w 12193149"/>
              <a:gd name="connsiteY73" fmla="*/ 2760388 h 3171710"/>
              <a:gd name="connsiteX74" fmla="*/ 8708995 w 12193149"/>
              <a:gd name="connsiteY74" fmla="*/ 2762489 h 3171710"/>
              <a:gd name="connsiteX75" fmla="*/ 8597219 w 12193149"/>
              <a:gd name="connsiteY75" fmla="*/ 2771061 h 3171710"/>
              <a:gd name="connsiteX76" fmla="*/ 8526378 w 12193149"/>
              <a:gd name="connsiteY76" fmla="*/ 2756219 h 3171710"/>
              <a:gd name="connsiteX77" fmla="*/ 8512131 w 12193149"/>
              <a:gd name="connsiteY77" fmla="*/ 2762134 h 3171710"/>
              <a:gd name="connsiteX78" fmla="*/ 8507315 w 12193149"/>
              <a:gd name="connsiteY78" fmla="*/ 2765135 h 3171710"/>
              <a:gd name="connsiteX79" fmla="*/ 8499116 w 12193149"/>
              <a:gd name="connsiteY79" fmla="*/ 2767873 h 3171710"/>
              <a:gd name="connsiteX80" fmla="*/ 8498742 w 12193149"/>
              <a:gd name="connsiteY80" fmla="*/ 2767694 h 3171710"/>
              <a:gd name="connsiteX81" fmla="*/ 8491397 w 12193149"/>
              <a:gd name="connsiteY81" fmla="*/ 2770744 h 3171710"/>
              <a:gd name="connsiteX82" fmla="*/ 8368330 w 12193149"/>
              <a:gd name="connsiteY82" fmla="*/ 2784786 h 3171710"/>
              <a:gd name="connsiteX83" fmla="*/ 8354947 w 12193149"/>
              <a:gd name="connsiteY83" fmla="*/ 2784980 h 3171710"/>
              <a:gd name="connsiteX84" fmla="*/ 8321252 w 12193149"/>
              <a:gd name="connsiteY84" fmla="*/ 2801558 h 3171710"/>
              <a:gd name="connsiteX85" fmla="*/ 8315581 w 12193149"/>
              <a:gd name="connsiteY85" fmla="*/ 2801884 h 3171710"/>
              <a:gd name="connsiteX86" fmla="*/ 8296322 w 12193149"/>
              <a:gd name="connsiteY86" fmla="*/ 2815779 h 3171710"/>
              <a:gd name="connsiteX87" fmla="*/ 8285424 w 12193149"/>
              <a:gd name="connsiteY87" fmla="*/ 2821602 h 3171710"/>
              <a:gd name="connsiteX88" fmla="*/ 8284298 w 12193149"/>
              <a:gd name="connsiteY88" fmla="*/ 2826045 h 3171710"/>
              <a:gd name="connsiteX89" fmla="*/ 8267224 w 12193149"/>
              <a:gd name="connsiteY89" fmla="*/ 2833220 h 3171710"/>
              <a:gd name="connsiteX90" fmla="*/ 8264525 w 12193149"/>
              <a:gd name="connsiteY90" fmla="*/ 2832990 h 3171710"/>
              <a:gd name="connsiteX91" fmla="*/ 8253181 w 12193149"/>
              <a:gd name="connsiteY91" fmla="*/ 2842833 h 3171710"/>
              <a:gd name="connsiteX92" fmla="*/ 8246982 w 12193149"/>
              <a:gd name="connsiteY92" fmla="*/ 2855825 h 3171710"/>
              <a:gd name="connsiteX93" fmla="*/ 8091420 w 12193149"/>
              <a:gd name="connsiteY93" fmla="*/ 2901986 h 3171710"/>
              <a:gd name="connsiteX94" fmla="*/ 7906555 w 12193149"/>
              <a:gd name="connsiteY94" fmla="*/ 2943959 h 3171710"/>
              <a:gd name="connsiteX95" fmla="*/ 7719893 w 12193149"/>
              <a:gd name="connsiteY95" fmla="*/ 2969674 h 3171710"/>
              <a:gd name="connsiteX96" fmla="*/ 7615495 w 12193149"/>
              <a:gd name="connsiteY96" fmla="*/ 2966203 h 3171710"/>
              <a:gd name="connsiteX97" fmla="*/ 7528691 w 12193149"/>
              <a:gd name="connsiteY97" fmla="*/ 2972031 h 3171710"/>
              <a:gd name="connsiteX98" fmla="*/ 7520719 w 12193149"/>
              <a:gd name="connsiteY98" fmla="*/ 2974584 h 3171710"/>
              <a:gd name="connsiteX99" fmla="*/ 7508559 w 12193149"/>
              <a:gd name="connsiteY99" fmla="*/ 2975919 h 3171710"/>
              <a:gd name="connsiteX100" fmla="*/ 7508188 w 12193149"/>
              <a:gd name="connsiteY100" fmla="*/ 2975592 h 3171710"/>
              <a:gd name="connsiteX101" fmla="*/ 7496943 w 12193149"/>
              <a:gd name="connsiteY101" fmla="*/ 2977544 h 3171710"/>
              <a:gd name="connsiteX102" fmla="*/ 7219707 w 12193149"/>
              <a:gd name="connsiteY102" fmla="*/ 2983651 h 3171710"/>
              <a:gd name="connsiteX103" fmla="*/ 7202249 w 12193149"/>
              <a:gd name="connsiteY103" fmla="*/ 2988201 h 3171710"/>
              <a:gd name="connsiteX104" fmla="*/ 7198152 w 12193149"/>
              <a:gd name="connsiteY104" fmla="*/ 2993559 h 3171710"/>
              <a:gd name="connsiteX105" fmla="*/ 7171956 w 12193149"/>
              <a:gd name="connsiteY105" fmla="*/ 2998207 h 3171710"/>
              <a:gd name="connsiteX106" fmla="*/ 7098136 w 12193149"/>
              <a:gd name="connsiteY106" fmla="*/ 3010435 h 3171710"/>
              <a:gd name="connsiteX107" fmla="*/ 7019644 w 12193149"/>
              <a:gd name="connsiteY107" fmla="*/ 3010061 h 3171710"/>
              <a:gd name="connsiteX108" fmla="*/ 6905294 w 12193149"/>
              <a:gd name="connsiteY108" fmla="*/ 3039567 h 3171710"/>
              <a:gd name="connsiteX109" fmla="*/ 6709370 w 12193149"/>
              <a:gd name="connsiteY109" fmla="*/ 3067522 h 3171710"/>
              <a:gd name="connsiteX110" fmla="*/ 6550602 w 12193149"/>
              <a:gd name="connsiteY110" fmla="*/ 3096298 h 3171710"/>
              <a:gd name="connsiteX111" fmla="*/ 6318708 w 12193149"/>
              <a:gd name="connsiteY111" fmla="*/ 3143098 h 3171710"/>
              <a:gd name="connsiteX112" fmla="*/ 6169822 w 12193149"/>
              <a:gd name="connsiteY112" fmla="*/ 3145185 h 3171710"/>
              <a:gd name="connsiteX113" fmla="*/ 6074996 w 12193149"/>
              <a:gd name="connsiteY113" fmla="*/ 3165647 h 3171710"/>
              <a:gd name="connsiteX114" fmla="*/ 6069677 w 12193149"/>
              <a:gd name="connsiteY114" fmla="*/ 3164110 h 3171710"/>
              <a:gd name="connsiteX115" fmla="*/ 6049786 w 12193149"/>
              <a:gd name="connsiteY115" fmla="*/ 3164793 h 3171710"/>
              <a:gd name="connsiteX116" fmla="*/ 6042433 w 12193149"/>
              <a:gd name="connsiteY116" fmla="*/ 3156444 h 3171710"/>
              <a:gd name="connsiteX117" fmla="*/ 6011238 w 12193149"/>
              <a:gd name="connsiteY117" fmla="*/ 3151351 h 3171710"/>
              <a:gd name="connsiteX118" fmla="*/ 5958523 w 12193149"/>
              <a:gd name="connsiteY118" fmla="*/ 3154995 h 3171710"/>
              <a:gd name="connsiteX119" fmla="*/ 5760067 w 12193149"/>
              <a:gd name="connsiteY119" fmla="*/ 3170687 h 3171710"/>
              <a:gd name="connsiteX120" fmla="*/ 5628108 w 12193149"/>
              <a:gd name="connsiteY120" fmla="*/ 3171710 h 3171710"/>
              <a:gd name="connsiteX121" fmla="*/ 5472054 w 12193149"/>
              <a:gd name="connsiteY121" fmla="*/ 3157690 h 3171710"/>
              <a:gd name="connsiteX122" fmla="*/ 5433909 w 12193149"/>
              <a:gd name="connsiteY122" fmla="*/ 3146437 h 3171710"/>
              <a:gd name="connsiteX123" fmla="*/ 5382817 w 12193149"/>
              <a:gd name="connsiteY123" fmla="*/ 3128735 h 3171710"/>
              <a:gd name="connsiteX124" fmla="*/ 5262912 w 12193149"/>
              <a:gd name="connsiteY124" fmla="*/ 3108318 h 3171710"/>
              <a:gd name="connsiteX125" fmla="*/ 5224109 w 12193149"/>
              <a:gd name="connsiteY125" fmla="*/ 3097194 h 3171710"/>
              <a:gd name="connsiteX126" fmla="*/ 5175808 w 12193149"/>
              <a:gd name="connsiteY126" fmla="*/ 3094204 h 3171710"/>
              <a:gd name="connsiteX127" fmla="*/ 5157702 w 12193149"/>
              <a:gd name="connsiteY127" fmla="*/ 3086981 h 3171710"/>
              <a:gd name="connsiteX128" fmla="*/ 5143747 w 12193149"/>
              <a:gd name="connsiteY128" fmla="*/ 3083581 h 3171710"/>
              <a:gd name="connsiteX129" fmla="*/ 5140744 w 12193149"/>
              <a:gd name="connsiteY129" fmla="*/ 3081480 h 3171710"/>
              <a:gd name="connsiteX130" fmla="*/ 5122807 w 12193149"/>
              <a:gd name="connsiteY130" fmla="*/ 3070627 h 3171710"/>
              <a:gd name="connsiteX131" fmla="*/ 5066938 w 12193149"/>
              <a:gd name="connsiteY131" fmla="*/ 3077198 h 3171710"/>
              <a:gd name="connsiteX132" fmla="*/ 5012662 w 12193149"/>
              <a:gd name="connsiteY132" fmla="*/ 3060817 h 3171710"/>
              <a:gd name="connsiteX133" fmla="*/ 4841589 w 12193149"/>
              <a:gd name="connsiteY133" fmla="*/ 3036800 h 3171710"/>
              <a:gd name="connsiteX134" fmla="*/ 4763595 w 12193149"/>
              <a:gd name="connsiteY134" fmla="*/ 3009032 h 3171710"/>
              <a:gd name="connsiteX135" fmla="*/ 4724334 w 12193149"/>
              <a:gd name="connsiteY135" fmla="*/ 3000018 h 3171710"/>
              <a:gd name="connsiteX136" fmla="*/ 4722324 w 12193149"/>
              <a:gd name="connsiteY136" fmla="*/ 2999269 h 3171710"/>
              <a:gd name="connsiteX137" fmla="*/ 4723259 w 12193149"/>
              <a:gd name="connsiteY137" fmla="*/ 2999058 h 3171710"/>
              <a:gd name="connsiteX138" fmla="*/ 4718350 w 12193149"/>
              <a:gd name="connsiteY138" fmla="*/ 2997788 h 3171710"/>
              <a:gd name="connsiteX139" fmla="*/ 4722324 w 12193149"/>
              <a:gd name="connsiteY139" fmla="*/ 2999269 h 3171710"/>
              <a:gd name="connsiteX140" fmla="*/ 4716674 w 12193149"/>
              <a:gd name="connsiteY140" fmla="*/ 3000544 h 3171710"/>
              <a:gd name="connsiteX141" fmla="*/ 4516962 w 12193149"/>
              <a:gd name="connsiteY141" fmla="*/ 2990642 h 3171710"/>
              <a:gd name="connsiteX142" fmla="*/ 4429691 w 12193149"/>
              <a:gd name="connsiteY142" fmla="*/ 2979991 h 3171710"/>
              <a:gd name="connsiteX143" fmla="*/ 4364023 w 12193149"/>
              <a:gd name="connsiteY143" fmla="*/ 2978645 h 3171710"/>
              <a:gd name="connsiteX144" fmla="*/ 4318114 w 12193149"/>
              <a:gd name="connsiteY144" fmla="*/ 2985260 h 3171710"/>
              <a:gd name="connsiteX145" fmla="*/ 4316258 w 12193149"/>
              <a:gd name="connsiteY145" fmla="*/ 2983919 h 3171710"/>
              <a:gd name="connsiteX146" fmla="*/ 4296292 w 12193149"/>
              <a:gd name="connsiteY146" fmla="*/ 2982040 h 3171710"/>
              <a:gd name="connsiteX147" fmla="*/ 4291212 w 12193149"/>
              <a:gd name="connsiteY147" fmla="*/ 2984957 h 3171710"/>
              <a:gd name="connsiteX148" fmla="*/ 4277290 w 12193149"/>
              <a:gd name="connsiteY148" fmla="*/ 2984711 h 3171710"/>
              <a:gd name="connsiteX149" fmla="*/ 4249265 w 12193149"/>
              <a:gd name="connsiteY149" fmla="*/ 2987035 h 3171710"/>
              <a:gd name="connsiteX150" fmla="*/ 4203199 w 12193149"/>
              <a:gd name="connsiteY150" fmla="*/ 2984240 h 3171710"/>
              <a:gd name="connsiteX151" fmla="*/ 4202893 w 12193149"/>
              <a:gd name="connsiteY151" fmla="*/ 2982981 h 3171710"/>
              <a:gd name="connsiteX152" fmla="*/ 4192396 w 12193149"/>
              <a:gd name="connsiteY152" fmla="*/ 2977347 h 3171710"/>
              <a:gd name="connsiteX153" fmla="*/ 4143893 w 12193149"/>
              <a:gd name="connsiteY153" fmla="*/ 2961482 h 3171710"/>
              <a:gd name="connsiteX154" fmla="*/ 4084245 w 12193149"/>
              <a:gd name="connsiteY154" fmla="*/ 2934949 h 3171710"/>
              <a:gd name="connsiteX155" fmla="*/ 4075694 w 12193149"/>
              <a:gd name="connsiteY155" fmla="*/ 2934114 h 3171710"/>
              <a:gd name="connsiteX156" fmla="*/ 4075575 w 12193149"/>
              <a:gd name="connsiteY156" fmla="*/ 2933815 h 3171710"/>
              <a:gd name="connsiteX157" fmla="*/ 4066658 w 12193149"/>
              <a:gd name="connsiteY157" fmla="*/ 2932371 h 3171710"/>
              <a:gd name="connsiteX158" fmla="*/ 4060102 w 12193149"/>
              <a:gd name="connsiteY158" fmla="*/ 2932589 h 3171710"/>
              <a:gd name="connsiteX159" fmla="*/ 4043512 w 12193149"/>
              <a:gd name="connsiteY159" fmla="*/ 2930968 h 3171710"/>
              <a:gd name="connsiteX160" fmla="*/ 4038145 w 12193149"/>
              <a:gd name="connsiteY160" fmla="*/ 2928534 h 3171710"/>
              <a:gd name="connsiteX161" fmla="*/ 4036511 w 12193149"/>
              <a:gd name="connsiteY161" fmla="*/ 2924867 h 3171710"/>
              <a:gd name="connsiteX162" fmla="*/ 4034926 w 12193149"/>
              <a:gd name="connsiteY162" fmla="*/ 2925102 h 3171710"/>
              <a:gd name="connsiteX163" fmla="*/ 4005686 w 12193149"/>
              <a:gd name="connsiteY163" fmla="*/ 2912534 h 3171710"/>
              <a:gd name="connsiteX164" fmla="*/ 3937994 w 12193149"/>
              <a:gd name="connsiteY164" fmla="*/ 2895077 h 3171710"/>
              <a:gd name="connsiteX165" fmla="*/ 3898423 w 12193149"/>
              <a:gd name="connsiteY165" fmla="*/ 2889422 h 3171710"/>
              <a:gd name="connsiteX166" fmla="*/ 3790908 w 12193149"/>
              <a:gd name="connsiteY166" fmla="*/ 2869184 h 3171710"/>
              <a:gd name="connsiteX167" fmla="*/ 3683661 w 12193149"/>
              <a:gd name="connsiteY167" fmla="*/ 2845261 h 3171710"/>
              <a:gd name="connsiteX168" fmla="*/ 3611183 w 12193149"/>
              <a:gd name="connsiteY168" fmla="*/ 2812990 h 3171710"/>
              <a:gd name="connsiteX169" fmla="*/ 3605003 w 12193149"/>
              <a:gd name="connsiteY169" fmla="*/ 2814352 h 3171710"/>
              <a:gd name="connsiteX170" fmla="*/ 3595884 w 12193149"/>
              <a:gd name="connsiteY170" fmla="*/ 2814516 h 3171710"/>
              <a:gd name="connsiteX171" fmla="*/ 3595649 w 12193149"/>
              <a:gd name="connsiteY171" fmla="*/ 2814247 h 3171710"/>
              <a:gd name="connsiteX172" fmla="*/ 3587126 w 12193149"/>
              <a:gd name="connsiteY172" fmla="*/ 2814937 h 3171710"/>
              <a:gd name="connsiteX173" fmla="*/ 3537283 w 12193149"/>
              <a:gd name="connsiteY173" fmla="*/ 2805238 h 3171710"/>
              <a:gd name="connsiteX174" fmla="*/ 3474371 w 12193149"/>
              <a:gd name="connsiteY174" fmla="*/ 2801577 h 3171710"/>
              <a:gd name="connsiteX175" fmla="*/ 3401876 w 12193149"/>
              <a:gd name="connsiteY175" fmla="*/ 2789529 h 3171710"/>
              <a:gd name="connsiteX176" fmla="*/ 3365036 w 12193149"/>
              <a:gd name="connsiteY176" fmla="*/ 2806481 h 3171710"/>
              <a:gd name="connsiteX177" fmla="*/ 3345174 w 12193149"/>
              <a:gd name="connsiteY177" fmla="*/ 2808163 h 3171710"/>
              <a:gd name="connsiteX178" fmla="*/ 3342846 w 12193149"/>
              <a:gd name="connsiteY178" fmla="*/ 2807188 h 3171710"/>
              <a:gd name="connsiteX179" fmla="*/ 3263504 w 12193149"/>
              <a:gd name="connsiteY179" fmla="*/ 2813065 h 3171710"/>
              <a:gd name="connsiteX180" fmla="*/ 3143704 w 12193149"/>
              <a:gd name="connsiteY180" fmla="*/ 2820840 h 3171710"/>
              <a:gd name="connsiteX181" fmla="*/ 3031439 w 12193149"/>
              <a:gd name="connsiteY181" fmla="*/ 2823483 h 3171710"/>
              <a:gd name="connsiteX182" fmla="*/ 2782717 w 12193149"/>
              <a:gd name="connsiteY182" fmla="*/ 2845304 h 3171710"/>
              <a:gd name="connsiteX183" fmla="*/ 2647675 w 12193149"/>
              <a:gd name="connsiteY183" fmla="*/ 2855840 h 3171710"/>
              <a:gd name="connsiteX184" fmla="*/ 2569176 w 12193149"/>
              <a:gd name="connsiteY184" fmla="*/ 2829599 h 3171710"/>
              <a:gd name="connsiteX185" fmla="*/ 2444403 w 12193149"/>
              <a:gd name="connsiteY185" fmla="*/ 2843500 h 3171710"/>
              <a:gd name="connsiteX186" fmla="*/ 2316260 w 12193149"/>
              <a:gd name="connsiteY186" fmla="*/ 2851967 h 3171710"/>
              <a:gd name="connsiteX187" fmla="*/ 2209726 w 12193149"/>
              <a:gd name="connsiteY187" fmla="*/ 2846734 h 3171710"/>
              <a:gd name="connsiteX188" fmla="*/ 2095813 w 12193149"/>
              <a:gd name="connsiteY188" fmla="*/ 2830023 h 3171710"/>
              <a:gd name="connsiteX189" fmla="*/ 1998504 w 12193149"/>
              <a:gd name="connsiteY189" fmla="*/ 2822003 h 3171710"/>
              <a:gd name="connsiteX190" fmla="*/ 1929320 w 12193149"/>
              <a:gd name="connsiteY190" fmla="*/ 2843948 h 3171710"/>
              <a:gd name="connsiteX191" fmla="*/ 1922798 w 12193149"/>
              <a:gd name="connsiteY191" fmla="*/ 2839117 h 3171710"/>
              <a:gd name="connsiteX192" fmla="*/ 1874228 w 12193149"/>
              <a:gd name="connsiteY192" fmla="*/ 2840712 h 3171710"/>
              <a:gd name="connsiteX193" fmla="*/ 1787803 w 12193149"/>
              <a:gd name="connsiteY193" fmla="*/ 2868334 h 3171710"/>
              <a:gd name="connsiteX194" fmla="*/ 1739352 w 12193149"/>
              <a:gd name="connsiteY194" fmla="*/ 2863283 h 3171710"/>
              <a:gd name="connsiteX195" fmla="*/ 1676219 w 12193149"/>
              <a:gd name="connsiteY195" fmla="*/ 2846934 h 3171710"/>
              <a:gd name="connsiteX196" fmla="*/ 1609817 w 12193149"/>
              <a:gd name="connsiteY196" fmla="*/ 2840037 h 3171710"/>
              <a:gd name="connsiteX197" fmla="*/ 1497258 w 12193149"/>
              <a:gd name="connsiteY197" fmla="*/ 2814447 h 3171710"/>
              <a:gd name="connsiteX198" fmla="*/ 1151127 w 12193149"/>
              <a:gd name="connsiteY198" fmla="*/ 2765012 h 3171710"/>
              <a:gd name="connsiteX199" fmla="*/ 859417 w 12193149"/>
              <a:gd name="connsiteY199" fmla="*/ 2755579 h 3171710"/>
              <a:gd name="connsiteX200" fmla="*/ 838688 w 12193149"/>
              <a:gd name="connsiteY200" fmla="*/ 2756792 h 3171710"/>
              <a:gd name="connsiteX201" fmla="*/ 817957 w 12193149"/>
              <a:gd name="connsiteY201" fmla="*/ 2754828 h 3171710"/>
              <a:gd name="connsiteX202" fmla="*/ 812654 w 12193149"/>
              <a:gd name="connsiteY202" fmla="*/ 2757722 h 3171710"/>
              <a:gd name="connsiteX203" fmla="*/ 721195 w 12193149"/>
              <a:gd name="connsiteY203" fmla="*/ 2756632 h 3171710"/>
              <a:gd name="connsiteX204" fmla="*/ 720890 w 12193149"/>
              <a:gd name="connsiteY204" fmla="*/ 2755370 h 3171710"/>
              <a:gd name="connsiteX205" fmla="*/ 710023 w 12193149"/>
              <a:gd name="connsiteY205" fmla="*/ 2749693 h 3171710"/>
              <a:gd name="connsiteX206" fmla="*/ 597940 w 12193149"/>
              <a:gd name="connsiteY206" fmla="*/ 2706835 h 3171710"/>
              <a:gd name="connsiteX207" fmla="*/ 579683 w 12193149"/>
              <a:gd name="connsiteY207" fmla="*/ 2704183 h 3171710"/>
              <a:gd name="connsiteX208" fmla="*/ 572865 w 12193149"/>
              <a:gd name="connsiteY208" fmla="*/ 2704372 h 3171710"/>
              <a:gd name="connsiteX209" fmla="*/ 446247 w 12193149"/>
              <a:gd name="connsiteY209" fmla="*/ 2666342 h 3171710"/>
              <a:gd name="connsiteX210" fmla="*/ 405163 w 12193149"/>
              <a:gd name="connsiteY210" fmla="*/ 2660519 h 3171710"/>
              <a:gd name="connsiteX211" fmla="*/ 293583 w 12193149"/>
              <a:gd name="connsiteY211" fmla="*/ 2639823 h 3171710"/>
              <a:gd name="connsiteX212" fmla="*/ 119529 w 12193149"/>
              <a:gd name="connsiteY212" fmla="*/ 2588018 h 3171710"/>
              <a:gd name="connsiteX213" fmla="*/ 16674 w 12193149"/>
              <a:gd name="connsiteY213" fmla="*/ 2585162 h 3171710"/>
              <a:gd name="connsiteX214" fmla="*/ 1150 w 12193149"/>
              <a:gd name="connsiteY214" fmla="*/ 2579693 h 3171710"/>
              <a:gd name="connsiteX215" fmla="*/ 1148 w 12193149"/>
              <a:gd name="connsiteY215" fmla="*/ 1049184 h 3171710"/>
              <a:gd name="connsiteX216" fmla="*/ 1148 w 12193149"/>
              <a:gd name="connsiteY216" fmla="*/ 0 h 31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3171710">
                <a:moveTo>
                  <a:pt x="1148" y="0"/>
                </a:moveTo>
                <a:lnTo>
                  <a:pt x="12181789" y="8189"/>
                </a:lnTo>
                <a:cubicBezTo>
                  <a:pt x="12181789" y="201435"/>
                  <a:pt x="12193149" y="1213464"/>
                  <a:pt x="12193149" y="1406710"/>
                </a:cubicBezTo>
                <a:lnTo>
                  <a:pt x="12185986" y="1411160"/>
                </a:lnTo>
                <a:cubicBezTo>
                  <a:pt x="12156393" y="1404401"/>
                  <a:pt x="12176978" y="1415299"/>
                  <a:pt x="12156363" y="1424337"/>
                </a:cubicBezTo>
                <a:cubicBezTo>
                  <a:pt x="12172308" y="1438279"/>
                  <a:pt x="12127905" y="1429847"/>
                  <a:pt x="12139215" y="1450150"/>
                </a:cubicBezTo>
                <a:cubicBezTo>
                  <a:pt x="12135103" y="1451151"/>
                  <a:pt x="12130766" y="1451483"/>
                  <a:pt x="12126327" y="1451661"/>
                </a:cubicBezTo>
                <a:lnTo>
                  <a:pt x="12124007" y="1451765"/>
                </a:lnTo>
                <a:lnTo>
                  <a:pt x="12116854" y="1455579"/>
                </a:lnTo>
                <a:lnTo>
                  <a:pt x="12099497" y="1455110"/>
                </a:lnTo>
                <a:cubicBezTo>
                  <a:pt x="12095162" y="1456775"/>
                  <a:pt x="12090978" y="1459336"/>
                  <a:pt x="12087073" y="1463312"/>
                </a:cubicBezTo>
                <a:cubicBezTo>
                  <a:pt x="12078890" y="1483714"/>
                  <a:pt x="12040481" y="1480817"/>
                  <a:pt x="12031073" y="1506980"/>
                </a:cubicBezTo>
                <a:cubicBezTo>
                  <a:pt x="12026399" y="1515225"/>
                  <a:pt x="12004497" y="1532326"/>
                  <a:pt x="11995833" y="1530429"/>
                </a:cubicBezTo>
                <a:cubicBezTo>
                  <a:pt x="11990333" y="1532938"/>
                  <a:pt x="11986699" y="1539016"/>
                  <a:pt x="11979717" y="1535132"/>
                </a:cubicBezTo>
                <a:cubicBezTo>
                  <a:pt x="11970382" y="1531211"/>
                  <a:pt x="11963763" y="1554233"/>
                  <a:pt x="11959046" y="1544529"/>
                </a:cubicBezTo>
                <a:lnTo>
                  <a:pt x="11920454" y="1557854"/>
                </a:lnTo>
                <a:cubicBezTo>
                  <a:pt x="11919152" y="1564914"/>
                  <a:pt x="11912619" y="1567116"/>
                  <a:pt x="11903656" y="1569397"/>
                </a:cubicBezTo>
                <a:lnTo>
                  <a:pt x="11895048" y="1571762"/>
                </a:lnTo>
                <a:lnTo>
                  <a:pt x="11891968" y="1582700"/>
                </a:lnTo>
                <a:cubicBezTo>
                  <a:pt x="11881074" y="1573372"/>
                  <a:pt x="11884523" y="1604713"/>
                  <a:pt x="11870776" y="1604787"/>
                </a:cubicBezTo>
                <a:lnTo>
                  <a:pt x="11813376" y="1624630"/>
                </a:lnTo>
                <a:lnTo>
                  <a:pt x="11590693" y="1790748"/>
                </a:lnTo>
                <a:cubicBezTo>
                  <a:pt x="11550201" y="1817685"/>
                  <a:pt x="11542649" y="1767741"/>
                  <a:pt x="11506817" y="1860594"/>
                </a:cubicBezTo>
                <a:cubicBezTo>
                  <a:pt x="11450023" y="1916431"/>
                  <a:pt x="11337127" y="2017145"/>
                  <a:pt x="11280332" y="2050542"/>
                </a:cubicBezTo>
                <a:cubicBezTo>
                  <a:pt x="11267547" y="2058142"/>
                  <a:pt x="11229147" y="2123560"/>
                  <a:pt x="11228309" y="2103207"/>
                </a:cubicBezTo>
                <a:cubicBezTo>
                  <a:pt x="11223950" y="2105174"/>
                  <a:pt x="11220761" y="2104651"/>
                  <a:pt x="11218087" y="2102932"/>
                </a:cubicBezTo>
                <a:lnTo>
                  <a:pt x="11217184" y="2101989"/>
                </a:lnTo>
                <a:lnTo>
                  <a:pt x="11188885" y="2119354"/>
                </a:lnTo>
                <a:lnTo>
                  <a:pt x="11184501" y="2119496"/>
                </a:lnTo>
                <a:lnTo>
                  <a:pt x="11166854" y="2133583"/>
                </a:lnTo>
                <a:lnTo>
                  <a:pt x="11157311" y="2139385"/>
                </a:lnTo>
                <a:lnTo>
                  <a:pt x="11155496" y="2144068"/>
                </a:lnTo>
                <a:cubicBezTo>
                  <a:pt x="11153045" y="2147436"/>
                  <a:pt x="11148902" y="2150083"/>
                  <a:pt x="11140961" y="2151086"/>
                </a:cubicBezTo>
                <a:lnTo>
                  <a:pt x="11138961" y="2150743"/>
                </a:lnTo>
                <a:lnTo>
                  <a:pt x="11128208" y="2160803"/>
                </a:lnTo>
                <a:cubicBezTo>
                  <a:pt x="11124962" y="2164785"/>
                  <a:pt x="11122359" y="2169258"/>
                  <a:pt x="11120691" y="2174395"/>
                </a:cubicBezTo>
                <a:cubicBezTo>
                  <a:pt x="11081770" y="2197656"/>
                  <a:pt x="10952581" y="2271077"/>
                  <a:pt x="10894683" y="2300370"/>
                </a:cubicBezTo>
                <a:cubicBezTo>
                  <a:pt x="10861781" y="2315405"/>
                  <a:pt x="10817803" y="2335857"/>
                  <a:pt x="10773300" y="2350162"/>
                </a:cubicBezTo>
                <a:cubicBezTo>
                  <a:pt x="10733414" y="2394390"/>
                  <a:pt x="10677791" y="2353706"/>
                  <a:pt x="10627668" y="2386200"/>
                </a:cubicBezTo>
                <a:cubicBezTo>
                  <a:pt x="10590276" y="2369074"/>
                  <a:pt x="10613693" y="2389253"/>
                  <a:pt x="10581895" y="2395660"/>
                </a:cubicBezTo>
                <a:cubicBezTo>
                  <a:pt x="10597733" y="2418627"/>
                  <a:pt x="10540912" y="2395212"/>
                  <a:pt x="10547790" y="2425394"/>
                </a:cubicBezTo>
                <a:cubicBezTo>
                  <a:pt x="10541784" y="2425603"/>
                  <a:pt x="10535750" y="2424857"/>
                  <a:pt x="10529643" y="2423878"/>
                </a:cubicBezTo>
                <a:lnTo>
                  <a:pt x="10526446" y="2423382"/>
                </a:lnTo>
                <a:lnTo>
                  <a:pt x="10515129" y="2426508"/>
                </a:lnTo>
                <a:lnTo>
                  <a:pt x="10491735" y="2421127"/>
                </a:lnTo>
                <a:cubicBezTo>
                  <a:pt x="10485147" y="2422161"/>
                  <a:pt x="10478389" y="2424430"/>
                  <a:pt x="10471418" y="2428664"/>
                </a:cubicBezTo>
                <a:cubicBezTo>
                  <a:pt x="10451763" y="2453636"/>
                  <a:pt x="10400774" y="2439247"/>
                  <a:pt x="10377042" y="2471569"/>
                </a:cubicBezTo>
                <a:cubicBezTo>
                  <a:pt x="10367240" y="2481286"/>
                  <a:pt x="10330319" y="2498097"/>
                  <a:pt x="10319338" y="2493192"/>
                </a:cubicBezTo>
                <a:cubicBezTo>
                  <a:pt x="10310813" y="2495031"/>
                  <a:pt x="10303331" y="2502144"/>
                  <a:pt x="10295467" y="2495050"/>
                </a:cubicBezTo>
                <a:cubicBezTo>
                  <a:pt x="10284420" y="2487261"/>
                  <a:pt x="10265794" y="2516157"/>
                  <a:pt x="10263443" y="2501919"/>
                </a:cubicBezTo>
                <a:lnTo>
                  <a:pt x="10205418" y="2509120"/>
                </a:lnTo>
                <a:cubicBezTo>
                  <a:pt x="10200696" y="2518180"/>
                  <a:pt x="10190895" y="2519327"/>
                  <a:pt x="10177759" y="2519914"/>
                </a:cubicBezTo>
                <a:lnTo>
                  <a:pt x="10165070" y="2520710"/>
                </a:lnTo>
                <a:lnTo>
                  <a:pt x="10156308" y="2534458"/>
                </a:lnTo>
                <a:cubicBezTo>
                  <a:pt x="10145406" y="2519028"/>
                  <a:pt x="10136981" y="2561781"/>
                  <a:pt x="10118267" y="2558113"/>
                </a:cubicBezTo>
                <a:lnTo>
                  <a:pt x="10083317" y="2570267"/>
                </a:lnTo>
                <a:cubicBezTo>
                  <a:pt x="10075718" y="2568198"/>
                  <a:pt x="10048011" y="2569526"/>
                  <a:pt x="10040388" y="2568603"/>
                </a:cubicBezTo>
                <a:cubicBezTo>
                  <a:pt x="9999609" y="2578704"/>
                  <a:pt x="9985545" y="2579194"/>
                  <a:pt x="9961167" y="2584118"/>
                </a:cubicBezTo>
                <a:cubicBezTo>
                  <a:pt x="9920131" y="2584260"/>
                  <a:pt x="9889892" y="2581061"/>
                  <a:pt x="9848940" y="2590886"/>
                </a:cubicBezTo>
                <a:lnTo>
                  <a:pt x="9729457" y="2611093"/>
                </a:lnTo>
                <a:cubicBezTo>
                  <a:pt x="9676207" y="2601507"/>
                  <a:pt x="9631235" y="2626730"/>
                  <a:pt x="9613704" y="2639342"/>
                </a:cubicBezTo>
                <a:cubicBezTo>
                  <a:pt x="9548152" y="2653618"/>
                  <a:pt x="9410970" y="2690964"/>
                  <a:pt x="9338590" y="2696264"/>
                </a:cubicBezTo>
                <a:lnTo>
                  <a:pt x="9232518" y="2720120"/>
                </a:lnTo>
                <a:lnTo>
                  <a:pt x="9156690" y="2730199"/>
                </a:lnTo>
                <a:lnTo>
                  <a:pt x="9054601" y="2737726"/>
                </a:lnTo>
                <a:lnTo>
                  <a:pt x="9006634" y="2741011"/>
                </a:lnTo>
                <a:lnTo>
                  <a:pt x="9006349" y="2740771"/>
                </a:lnTo>
                <a:cubicBezTo>
                  <a:pt x="9004294" y="2740551"/>
                  <a:pt x="9001475" y="2740879"/>
                  <a:pt x="8997380" y="2741982"/>
                </a:cubicBezTo>
                <a:lnTo>
                  <a:pt x="8991542" y="2744043"/>
                </a:lnTo>
                <a:lnTo>
                  <a:pt x="8975485" y="2747269"/>
                </a:lnTo>
                <a:lnTo>
                  <a:pt x="8969159" y="2746569"/>
                </a:lnTo>
                <a:lnTo>
                  <a:pt x="8964196" y="2744344"/>
                </a:lnTo>
                <a:cubicBezTo>
                  <a:pt x="8955841" y="2752295"/>
                  <a:pt x="8956668" y="2761243"/>
                  <a:pt x="8930136" y="2741156"/>
                </a:cubicBezTo>
                <a:cubicBezTo>
                  <a:pt x="8899182" y="2742176"/>
                  <a:pt x="8790451" y="2756831"/>
                  <a:pt x="8753592" y="2760388"/>
                </a:cubicBezTo>
                <a:cubicBezTo>
                  <a:pt x="8720970" y="2771108"/>
                  <a:pt x="8749345" y="2757447"/>
                  <a:pt x="8708995" y="2762489"/>
                </a:cubicBezTo>
                <a:cubicBezTo>
                  <a:pt x="8672757" y="2782024"/>
                  <a:pt x="8640293" y="2765584"/>
                  <a:pt x="8597219" y="2771061"/>
                </a:cubicBezTo>
                <a:lnTo>
                  <a:pt x="8526378" y="2756219"/>
                </a:lnTo>
                <a:lnTo>
                  <a:pt x="8512131" y="2762134"/>
                </a:lnTo>
                <a:lnTo>
                  <a:pt x="8507315" y="2765135"/>
                </a:lnTo>
                <a:cubicBezTo>
                  <a:pt x="8503797" y="2766912"/>
                  <a:pt x="8501196" y="2767723"/>
                  <a:pt x="8499116" y="2767873"/>
                </a:cubicBezTo>
                <a:lnTo>
                  <a:pt x="8498742" y="2767694"/>
                </a:lnTo>
                <a:lnTo>
                  <a:pt x="8491397" y="2770744"/>
                </a:lnTo>
                <a:lnTo>
                  <a:pt x="8368330" y="2784786"/>
                </a:lnTo>
                <a:cubicBezTo>
                  <a:pt x="8363173" y="2786811"/>
                  <a:pt x="8358881" y="2786463"/>
                  <a:pt x="8354947" y="2784980"/>
                </a:cubicBezTo>
                <a:lnTo>
                  <a:pt x="8321252" y="2801558"/>
                </a:lnTo>
                <a:lnTo>
                  <a:pt x="8315581" y="2801884"/>
                </a:lnTo>
                <a:lnTo>
                  <a:pt x="8296322" y="2815779"/>
                </a:lnTo>
                <a:lnTo>
                  <a:pt x="8285424" y="2821602"/>
                </a:lnTo>
                <a:lnTo>
                  <a:pt x="8284298" y="2826045"/>
                </a:lnTo>
                <a:cubicBezTo>
                  <a:pt x="8281994" y="2829290"/>
                  <a:pt x="8277300" y="2831938"/>
                  <a:pt x="8267224" y="2833220"/>
                </a:cubicBezTo>
                <a:lnTo>
                  <a:pt x="8264525" y="2832990"/>
                </a:lnTo>
                <a:lnTo>
                  <a:pt x="8253181" y="2842833"/>
                </a:lnTo>
                <a:cubicBezTo>
                  <a:pt x="8250007" y="2846683"/>
                  <a:pt x="8247795" y="2850965"/>
                  <a:pt x="8246982" y="2855825"/>
                </a:cubicBezTo>
                <a:cubicBezTo>
                  <a:pt x="8182975" y="2852918"/>
                  <a:pt x="8148279" y="2887040"/>
                  <a:pt x="8091420" y="2901986"/>
                </a:cubicBezTo>
                <a:cubicBezTo>
                  <a:pt x="8026616" y="2925128"/>
                  <a:pt x="7968218" y="2946364"/>
                  <a:pt x="7906555" y="2943959"/>
                </a:cubicBezTo>
                <a:cubicBezTo>
                  <a:pt x="7836267" y="2958871"/>
                  <a:pt x="7782114" y="2961102"/>
                  <a:pt x="7719893" y="2969674"/>
                </a:cubicBezTo>
                <a:lnTo>
                  <a:pt x="7615495" y="2966203"/>
                </a:lnTo>
                <a:lnTo>
                  <a:pt x="7528691" y="2972031"/>
                </a:lnTo>
                <a:lnTo>
                  <a:pt x="7520719" y="2974584"/>
                </a:lnTo>
                <a:cubicBezTo>
                  <a:pt x="7515141" y="2975923"/>
                  <a:pt x="7511320" y="2976273"/>
                  <a:pt x="7508559" y="2975919"/>
                </a:cubicBezTo>
                <a:lnTo>
                  <a:pt x="7508188" y="2975592"/>
                </a:lnTo>
                <a:lnTo>
                  <a:pt x="7496943" y="2977544"/>
                </a:lnTo>
                <a:lnTo>
                  <a:pt x="7219707" y="2983651"/>
                </a:lnTo>
                <a:lnTo>
                  <a:pt x="7202249" y="2988201"/>
                </a:lnTo>
                <a:lnTo>
                  <a:pt x="7198152" y="2993559"/>
                </a:lnTo>
                <a:cubicBezTo>
                  <a:pt x="7193259" y="2997082"/>
                  <a:pt x="7185654" y="2999221"/>
                  <a:pt x="7171956" y="2998207"/>
                </a:cubicBezTo>
                <a:lnTo>
                  <a:pt x="7098136" y="3010435"/>
                </a:lnTo>
                <a:cubicBezTo>
                  <a:pt x="7062296" y="3011413"/>
                  <a:pt x="7051336" y="3012390"/>
                  <a:pt x="7019644" y="3010061"/>
                </a:cubicBezTo>
                <a:cubicBezTo>
                  <a:pt x="6938675" y="3020999"/>
                  <a:pt x="6944793" y="3045165"/>
                  <a:pt x="6905294" y="3039567"/>
                </a:cubicBezTo>
                <a:cubicBezTo>
                  <a:pt x="6873070" y="3034359"/>
                  <a:pt x="6789137" y="3053433"/>
                  <a:pt x="6709370" y="3067522"/>
                </a:cubicBezTo>
                <a:cubicBezTo>
                  <a:pt x="6650254" y="3076977"/>
                  <a:pt x="6629253" y="3091078"/>
                  <a:pt x="6550602" y="3096298"/>
                </a:cubicBezTo>
                <a:cubicBezTo>
                  <a:pt x="6473302" y="3140388"/>
                  <a:pt x="6410843" y="3116665"/>
                  <a:pt x="6318708" y="3143098"/>
                </a:cubicBezTo>
                <a:cubicBezTo>
                  <a:pt x="6298698" y="3158620"/>
                  <a:pt x="6210439" y="3141427"/>
                  <a:pt x="6169822" y="3145185"/>
                </a:cubicBezTo>
                <a:cubicBezTo>
                  <a:pt x="6129203" y="3148943"/>
                  <a:pt x="6091688" y="3162491"/>
                  <a:pt x="6074996" y="3165647"/>
                </a:cubicBezTo>
                <a:lnTo>
                  <a:pt x="6069677" y="3164110"/>
                </a:lnTo>
                <a:lnTo>
                  <a:pt x="6049786" y="3164793"/>
                </a:lnTo>
                <a:lnTo>
                  <a:pt x="6042433" y="3156444"/>
                </a:lnTo>
                <a:lnTo>
                  <a:pt x="6011238" y="3151351"/>
                </a:lnTo>
                <a:cubicBezTo>
                  <a:pt x="5999830" y="3150764"/>
                  <a:pt x="5971276" y="3151677"/>
                  <a:pt x="5958523" y="3154995"/>
                </a:cubicBezTo>
                <a:lnTo>
                  <a:pt x="5760067" y="3170687"/>
                </a:lnTo>
                <a:lnTo>
                  <a:pt x="5628108" y="3171710"/>
                </a:lnTo>
                <a:lnTo>
                  <a:pt x="5472054" y="3157690"/>
                </a:lnTo>
                <a:cubicBezTo>
                  <a:pt x="5479284" y="3144662"/>
                  <a:pt x="5440157" y="3158728"/>
                  <a:pt x="5433909" y="3146437"/>
                </a:cubicBezTo>
                <a:cubicBezTo>
                  <a:pt x="5430517" y="3136405"/>
                  <a:pt x="5392976" y="3131721"/>
                  <a:pt x="5382817" y="3128735"/>
                </a:cubicBezTo>
                <a:lnTo>
                  <a:pt x="5262912" y="3108318"/>
                </a:lnTo>
                <a:cubicBezTo>
                  <a:pt x="5252746" y="3108134"/>
                  <a:pt x="5231699" y="3099824"/>
                  <a:pt x="5224109" y="3097194"/>
                </a:cubicBezTo>
                <a:lnTo>
                  <a:pt x="5175808" y="3094204"/>
                </a:lnTo>
                <a:lnTo>
                  <a:pt x="5157702" y="3086981"/>
                </a:lnTo>
                <a:lnTo>
                  <a:pt x="5143747" y="3083581"/>
                </a:lnTo>
                <a:lnTo>
                  <a:pt x="5140744" y="3081480"/>
                </a:lnTo>
                <a:cubicBezTo>
                  <a:pt x="5135026" y="3077440"/>
                  <a:pt x="5129229" y="3073629"/>
                  <a:pt x="5122807" y="3070627"/>
                </a:cubicBezTo>
                <a:cubicBezTo>
                  <a:pt x="5109467" y="3099246"/>
                  <a:pt x="5066004" y="3049810"/>
                  <a:pt x="5066938" y="3077198"/>
                </a:cubicBezTo>
                <a:cubicBezTo>
                  <a:pt x="5029345" y="3065682"/>
                  <a:pt x="5040096" y="3094771"/>
                  <a:pt x="5012662" y="3060817"/>
                </a:cubicBezTo>
                <a:cubicBezTo>
                  <a:pt x="4938174" y="3061200"/>
                  <a:pt x="4917504" y="3074207"/>
                  <a:pt x="4841589" y="3036800"/>
                </a:cubicBezTo>
                <a:cubicBezTo>
                  <a:pt x="4807890" y="3020158"/>
                  <a:pt x="4785258" y="3009012"/>
                  <a:pt x="4763595" y="3009032"/>
                </a:cubicBezTo>
                <a:cubicBezTo>
                  <a:pt x="4742475" y="3004532"/>
                  <a:pt x="4730631" y="3001709"/>
                  <a:pt x="4724334" y="3000018"/>
                </a:cubicBezTo>
                <a:lnTo>
                  <a:pt x="4722324" y="2999269"/>
                </a:lnTo>
                <a:lnTo>
                  <a:pt x="4723259" y="2999058"/>
                </a:lnTo>
                <a:cubicBezTo>
                  <a:pt x="4722296" y="2998416"/>
                  <a:pt x="4719415" y="2997810"/>
                  <a:pt x="4718350" y="2997788"/>
                </a:cubicBezTo>
                <a:lnTo>
                  <a:pt x="4722324" y="2999269"/>
                </a:lnTo>
                <a:lnTo>
                  <a:pt x="4716674" y="3000544"/>
                </a:lnTo>
                <a:cubicBezTo>
                  <a:pt x="4681300" y="2993588"/>
                  <a:pt x="4525895" y="2992780"/>
                  <a:pt x="4516962" y="2990642"/>
                </a:cubicBezTo>
                <a:cubicBezTo>
                  <a:pt x="4458971" y="2977530"/>
                  <a:pt x="4463810" y="2976789"/>
                  <a:pt x="4429691" y="2979991"/>
                </a:cubicBezTo>
                <a:cubicBezTo>
                  <a:pt x="4424455" y="2983362"/>
                  <a:pt x="4370126" y="2977068"/>
                  <a:pt x="4364023" y="2978645"/>
                </a:cubicBezTo>
                <a:lnTo>
                  <a:pt x="4318114" y="2985260"/>
                </a:lnTo>
                <a:lnTo>
                  <a:pt x="4316258" y="2983919"/>
                </a:lnTo>
                <a:cubicBezTo>
                  <a:pt x="4307275" y="2980548"/>
                  <a:pt x="4301145" y="2980549"/>
                  <a:pt x="4296292" y="2982040"/>
                </a:cubicBezTo>
                <a:lnTo>
                  <a:pt x="4291212" y="2984957"/>
                </a:lnTo>
                <a:lnTo>
                  <a:pt x="4277290" y="2984711"/>
                </a:lnTo>
                <a:lnTo>
                  <a:pt x="4249265" y="2987035"/>
                </a:lnTo>
                <a:lnTo>
                  <a:pt x="4203199" y="2984240"/>
                </a:lnTo>
                <a:cubicBezTo>
                  <a:pt x="4203096" y="2983820"/>
                  <a:pt x="4202995" y="2983401"/>
                  <a:pt x="4202893" y="2982981"/>
                </a:cubicBezTo>
                <a:cubicBezTo>
                  <a:pt x="4201267" y="2980144"/>
                  <a:pt x="4198292" y="2978025"/>
                  <a:pt x="4192396" y="2977347"/>
                </a:cubicBezTo>
                <a:cubicBezTo>
                  <a:pt x="4205365" y="2960058"/>
                  <a:pt x="4162425" y="2961953"/>
                  <a:pt x="4143893" y="2961482"/>
                </a:cubicBezTo>
                <a:cubicBezTo>
                  <a:pt x="4125868" y="2954416"/>
                  <a:pt x="4100250" y="2940836"/>
                  <a:pt x="4084245" y="2934949"/>
                </a:cubicBezTo>
                <a:lnTo>
                  <a:pt x="4075694" y="2934114"/>
                </a:lnTo>
                <a:cubicBezTo>
                  <a:pt x="4075655" y="2934013"/>
                  <a:pt x="4075614" y="2933914"/>
                  <a:pt x="4075575" y="2933815"/>
                </a:cubicBezTo>
                <a:cubicBezTo>
                  <a:pt x="4073829" y="2933031"/>
                  <a:pt x="4071057" y="2932530"/>
                  <a:pt x="4066658" y="2932371"/>
                </a:cubicBezTo>
                <a:lnTo>
                  <a:pt x="4060102" y="2932589"/>
                </a:lnTo>
                <a:lnTo>
                  <a:pt x="4043512" y="2930968"/>
                </a:lnTo>
                <a:lnTo>
                  <a:pt x="4038145" y="2928534"/>
                </a:lnTo>
                <a:lnTo>
                  <a:pt x="4036511" y="2924867"/>
                </a:lnTo>
                <a:lnTo>
                  <a:pt x="4034926" y="2925102"/>
                </a:lnTo>
                <a:cubicBezTo>
                  <a:pt x="4022576" y="2929966"/>
                  <a:pt x="4018025" y="2938342"/>
                  <a:pt x="4005686" y="2912534"/>
                </a:cubicBezTo>
                <a:lnTo>
                  <a:pt x="3937994" y="2895077"/>
                </a:lnTo>
                <a:cubicBezTo>
                  <a:pt x="3921658" y="2902801"/>
                  <a:pt x="3909686" y="2898112"/>
                  <a:pt x="3898423" y="2889422"/>
                </a:cubicBezTo>
                <a:cubicBezTo>
                  <a:pt x="3862243" y="2889918"/>
                  <a:pt x="3830779" y="2876048"/>
                  <a:pt x="3790908" y="2869184"/>
                </a:cubicBezTo>
                <a:cubicBezTo>
                  <a:pt x="3742158" y="2854478"/>
                  <a:pt x="3726280" y="2852501"/>
                  <a:pt x="3683661" y="2845261"/>
                </a:cubicBezTo>
                <a:lnTo>
                  <a:pt x="3611183" y="2812990"/>
                </a:lnTo>
                <a:lnTo>
                  <a:pt x="3605003" y="2814352"/>
                </a:lnTo>
                <a:cubicBezTo>
                  <a:pt x="3600731" y="2814971"/>
                  <a:pt x="3597877" y="2814971"/>
                  <a:pt x="3595884" y="2814516"/>
                </a:cubicBezTo>
                <a:lnTo>
                  <a:pt x="3595649" y="2814247"/>
                </a:lnTo>
                <a:lnTo>
                  <a:pt x="3587126" y="2814937"/>
                </a:lnTo>
                <a:cubicBezTo>
                  <a:pt x="3572774" y="2816728"/>
                  <a:pt x="3550540" y="2802529"/>
                  <a:pt x="3537283" y="2805238"/>
                </a:cubicBezTo>
                <a:cubicBezTo>
                  <a:pt x="3515092" y="2800942"/>
                  <a:pt x="3489773" y="2807207"/>
                  <a:pt x="3474371" y="2801577"/>
                </a:cubicBezTo>
                <a:lnTo>
                  <a:pt x="3401876" y="2789529"/>
                </a:lnTo>
                <a:lnTo>
                  <a:pt x="3365036" y="2806481"/>
                </a:lnTo>
                <a:cubicBezTo>
                  <a:pt x="3361007" y="2808779"/>
                  <a:pt x="3355145" y="2809857"/>
                  <a:pt x="3345174" y="2808163"/>
                </a:cubicBezTo>
                <a:lnTo>
                  <a:pt x="3342846" y="2807188"/>
                </a:lnTo>
                <a:cubicBezTo>
                  <a:pt x="3337528" y="2809659"/>
                  <a:pt x="3296694" y="2810789"/>
                  <a:pt x="3263504" y="2813065"/>
                </a:cubicBezTo>
                <a:cubicBezTo>
                  <a:pt x="3210873" y="2815406"/>
                  <a:pt x="3204538" y="2823378"/>
                  <a:pt x="3143704" y="2820840"/>
                </a:cubicBezTo>
                <a:cubicBezTo>
                  <a:pt x="3083839" y="2822069"/>
                  <a:pt x="3073438" y="2828075"/>
                  <a:pt x="3031439" y="2823483"/>
                </a:cubicBezTo>
                <a:lnTo>
                  <a:pt x="2782717" y="2845304"/>
                </a:lnTo>
                <a:cubicBezTo>
                  <a:pt x="2720447" y="2872959"/>
                  <a:pt x="2718750" y="2842390"/>
                  <a:pt x="2647675" y="2855840"/>
                </a:cubicBezTo>
                <a:cubicBezTo>
                  <a:pt x="2583664" y="2795905"/>
                  <a:pt x="2609849" y="2834173"/>
                  <a:pt x="2569176" y="2829599"/>
                </a:cubicBezTo>
                <a:lnTo>
                  <a:pt x="2444403" y="2843500"/>
                </a:lnTo>
                <a:cubicBezTo>
                  <a:pt x="2412730" y="2860060"/>
                  <a:pt x="2355175" y="2829971"/>
                  <a:pt x="2316260" y="2851967"/>
                </a:cubicBezTo>
                <a:cubicBezTo>
                  <a:pt x="2277148" y="2852505"/>
                  <a:pt x="2234330" y="2848310"/>
                  <a:pt x="2209726" y="2846734"/>
                </a:cubicBezTo>
                <a:cubicBezTo>
                  <a:pt x="2172984" y="2843077"/>
                  <a:pt x="2131016" y="2834145"/>
                  <a:pt x="2095813" y="2830023"/>
                </a:cubicBezTo>
                <a:cubicBezTo>
                  <a:pt x="2078687" y="2843632"/>
                  <a:pt x="2046700" y="2821328"/>
                  <a:pt x="1998504" y="2822003"/>
                </a:cubicBezTo>
                <a:cubicBezTo>
                  <a:pt x="1979851" y="2837650"/>
                  <a:pt x="1965997" y="2822267"/>
                  <a:pt x="1929320" y="2843948"/>
                </a:cubicBezTo>
                <a:cubicBezTo>
                  <a:pt x="1927506" y="2842156"/>
                  <a:pt x="1925308" y="2840529"/>
                  <a:pt x="1922798" y="2839117"/>
                </a:cubicBezTo>
                <a:cubicBezTo>
                  <a:pt x="1908224" y="2830923"/>
                  <a:pt x="1886476" y="2831636"/>
                  <a:pt x="1874228" y="2840712"/>
                </a:cubicBezTo>
                <a:cubicBezTo>
                  <a:pt x="1844711" y="2855471"/>
                  <a:pt x="1815838" y="2863248"/>
                  <a:pt x="1787803" y="2868334"/>
                </a:cubicBezTo>
                <a:lnTo>
                  <a:pt x="1739352" y="2863283"/>
                </a:lnTo>
                <a:cubicBezTo>
                  <a:pt x="1720756" y="2859717"/>
                  <a:pt x="1697809" y="2850808"/>
                  <a:pt x="1676219" y="2846934"/>
                </a:cubicBezTo>
                <a:cubicBezTo>
                  <a:pt x="1653856" y="2845729"/>
                  <a:pt x="1629782" y="2852334"/>
                  <a:pt x="1609817" y="2840037"/>
                </a:cubicBezTo>
                <a:cubicBezTo>
                  <a:pt x="1570834" y="2828361"/>
                  <a:pt x="1525521" y="2848516"/>
                  <a:pt x="1497258" y="2814447"/>
                </a:cubicBezTo>
                <a:cubicBezTo>
                  <a:pt x="1419429" y="2799738"/>
                  <a:pt x="1265224" y="2779725"/>
                  <a:pt x="1151127" y="2765012"/>
                </a:cubicBezTo>
                <a:cubicBezTo>
                  <a:pt x="1044820" y="2755201"/>
                  <a:pt x="911490" y="2756949"/>
                  <a:pt x="859417" y="2755579"/>
                </a:cubicBezTo>
                <a:lnTo>
                  <a:pt x="838688" y="2756792"/>
                </a:lnTo>
                <a:cubicBezTo>
                  <a:pt x="829380" y="2753383"/>
                  <a:pt x="823010" y="2753358"/>
                  <a:pt x="817957" y="2754828"/>
                </a:cubicBezTo>
                <a:lnTo>
                  <a:pt x="812654" y="2757722"/>
                </a:lnTo>
                <a:lnTo>
                  <a:pt x="721195" y="2756632"/>
                </a:lnTo>
                <a:cubicBezTo>
                  <a:pt x="721095" y="2756212"/>
                  <a:pt x="720991" y="2755791"/>
                  <a:pt x="720890" y="2755370"/>
                </a:cubicBezTo>
                <a:cubicBezTo>
                  <a:pt x="719222" y="2752527"/>
                  <a:pt x="716144" y="2750395"/>
                  <a:pt x="710023" y="2749693"/>
                </a:cubicBezTo>
                <a:cubicBezTo>
                  <a:pt x="689532" y="2741604"/>
                  <a:pt x="619665" y="2714421"/>
                  <a:pt x="597940" y="2706835"/>
                </a:cubicBezTo>
                <a:cubicBezTo>
                  <a:pt x="587430" y="2706236"/>
                  <a:pt x="583862" y="2704593"/>
                  <a:pt x="579683" y="2704183"/>
                </a:cubicBezTo>
                <a:lnTo>
                  <a:pt x="572865" y="2704372"/>
                </a:lnTo>
                <a:cubicBezTo>
                  <a:pt x="550627" y="2698066"/>
                  <a:pt x="474197" y="2673651"/>
                  <a:pt x="446247" y="2666342"/>
                </a:cubicBezTo>
                <a:cubicBezTo>
                  <a:pt x="429213" y="2673994"/>
                  <a:pt x="416808" y="2669256"/>
                  <a:pt x="405163" y="2660519"/>
                </a:cubicBezTo>
                <a:cubicBezTo>
                  <a:pt x="367566" y="2660861"/>
                  <a:pt x="334968" y="2646856"/>
                  <a:pt x="293583" y="2639823"/>
                </a:cubicBezTo>
                <a:lnTo>
                  <a:pt x="119529" y="2588018"/>
                </a:lnTo>
                <a:cubicBezTo>
                  <a:pt x="73377" y="2578908"/>
                  <a:pt x="36403" y="2586550"/>
                  <a:pt x="16674" y="2585162"/>
                </a:cubicBezTo>
                <a:lnTo>
                  <a:pt x="1150" y="2579693"/>
                </a:lnTo>
                <a:cubicBezTo>
                  <a:pt x="-1438" y="2323697"/>
                  <a:pt x="1148" y="1341304"/>
                  <a:pt x="1148" y="1049184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E9AF53-FB05-1436-FF0C-2987233E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916632" cy="118872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739675-7DCA-0E0E-1726-F9BA96B18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7"/>
            <a:ext cx="8276026" cy="3685156"/>
          </a:xfrm>
        </p:spPr>
        <p:txBody>
          <a:bodyPr anchor="ctr">
            <a:normAutofit/>
          </a:bodyPr>
          <a:lstStyle/>
          <a:p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digitalización de las VSLA no es solo inclusión financiera, sino también un proceso de reapropiación social y cultural.</a:t>
            </a:r>
          </a:p>
          <a:p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 mujeres reactivan formas históricas de organización colectiva (como los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akparr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en contextos contemporáneos.</a:t>
            </a:r>
          </a:p>
          <a:p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Estas estructuras integran economía, cuidado, cohesión social y prácticas culturales.</a:t>
            </a:r>
          </a:p>
          <a:p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 VSLA funcionan como espacios de agencia colectiva, más allá de enfoques individuales.</a:t>
            </a:r>
          </a:p>
          <a:p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tecnología no sustituye lo comunitario, sino que puede articularse con prácticas locales existentes.</a:t>
            </a:r>
          </a:p>
          <a:p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 evidencia un poder femenino basado en la organización social y la cooperación.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135C23-ABD6-9055-3C7D-835C717D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69" y="6245398"/>
            <a:ext cx="3511600" cy="4633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1A8673-1C6B-92C2-4DF0-BCB381CA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942" y="6261889"/>
            <a:ext cx="1036410" cy="4572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B5CC45-F518-60E4-9824-753C23774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992" y="6281727"/>
            <a:ext cx="1274174" cy="5182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33B5FA6-5045-C894-2D7A-3A6F943C3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739" y="6191555"/>
            <a:ext cx="841321" cy="591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ABEC5F2-2A9F-7ABB-A593-23EAABB2D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303" y="6171465"/>
            <a:ext cx="615749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30DB94-C801-A4BE-FE9B-FFB387BC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es-ES" sz="3600"/>
              <a:t>Reapropiación y dimensión comunitaria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29E4B45-966A-1614-72D3-8875514D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8"/>
          <a:stretch>
            <a:fillRect/>
          </a:stretch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5BF7E9-F44C-53B1-BA81-9B8E929C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" b="18736"/>
          <a:stretch>
            <a:fillRect/>
          </a:stretch>
        </p:blipFill>
        <p:spPr>
          <a:xfrm>
            <a:off x="3811189" y="-16426"/>
            <a:ext cx="3719752" cy="204656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A7CCD4D-D960-154E-4537-8D2BCCB2CE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444" r="3" b="29333"/>
          <a:stretch>
            <a:fillRect/>
          </a:stretch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49D9DA1-1A11-908C-B054-43B8877C64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791" r="-4" b="6884"/>
          <a:stretch>
            <a:fillRect/>
          </a:stretch>
        </p:blipFill>
        <p:spPr>
          <a:xfrm>
            <a:off x="3811189" y="2316480"/>
            <a:ext cx="3719748" cy="19695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13899C9-7F85-B9FC-43F9-2588A1910B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348" r="-3" b="13789"/>
          <a:stretch>
            <a:fillRect/>
          </a:stretch>
        </p:blipFill>
        <p:spPr>
          <a:xfrm>
            <a:off x="1" y="4616536"/>
            <a:ext cx="3719748" cy="171715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11EEE72-79CA-DFFB-759D-2CAEE9FDB8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838" b="5"/>
          <a:stretch>
            <a:fillRect/>
          </a:stretch>
        </p:blipFill>
        <p:spPr>
          <a:xfrm>
            <a:off x="3811185" y="4399225"/>
            <a:ext cx="3719752" cy="19695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8B3F23-02BD-13D8-B160-180566028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600" y="6378640"/>
            <a:ext cx="3511600" cy="4633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B3FF51D-E8FB-8DA1-1A7C-5CB3EC9F31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1101" y="6476450"/>
            <a:ext cx="1036410" cy="3736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505173-009C-606E-4C33-79C61F90E1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6494" y="6468312"/>
            <a:ext cx="1036410" cy="3736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6A67315-9CF5-3109-F5EF-15F498EDB0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32493" y="6332561"/>
            <a:ext cx="1274174" cy="5182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9F28EAD-8DFD-661C-0718-5A7242A371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6508" y="6223023"/>
            <a:ext cx="1159356" cy="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37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1A5D9-93E6-8D94-E787-46EFECF2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Adaptación y agencia local: La agencia de las mujeres en Defale a través de los cantos de griots</a:t>
            </a:r>
          </a:p>
        </p:txBody>
      </p:sp>
      <p:pic>
        <p:nvPicPr>
          <p:cNvPr id="4" name="WhatsApp Video 2026-05-03 at 12.57.38 (1)">
            <a:hlinkClick r:id="" action="ppaction://media"/>
            <a:extLst>
              <a:ext uri="{FF2B5EF4-FFF2-40B4-BE49-F238E27FC236}">
                <a16:creationId xmlns:a16="http://schemas.microsoft.com/office/drawing/2014/main" id="{0EB70D12-0A60-0C87-B4E7-03E2E3D603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2617" y="1690688"/>
            <a:ext cx="2447925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472254-5A6A-E3E1-97E6-02D19EF29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39" y="6373133"/>
            <a:ext cx="3517697" cy="4633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CA0A720-A56F-92FF-B0C7-84926BA97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863" y="6415808"/>
            <a:ext cx="1036410" cy="3779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456948-7DF6-45BA-F98B-6FFB11357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524" y="6421905"/>
            <a:ext cx="909129" cy="3718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4B20D9-EE0D-0F28-53C3-195F0BCA38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8779" y="6318264"/>
            <a:ext cx="1274174" cy="51820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311F7E6-20E4-E39F-700F-613BB5037B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4389" y="6202430"/>
            <a:ext cx="84132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EFBA6-88A7-A3D0-F53E-88DA7E8E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945"/>
          </a:xfrm>
        </p:spPr>
        <p:txBody>
          <a:bodyPr>
            <a:normAutofit fontScale="90000"/>
          </a:bodyPr>
          <a:lstStyle/>
          <a:p>
            <a:r>
              <a:rPr lang="es-ES" dirty="0"/>
              <a:t>Diversificación de actividades dentro de las VSLA</a:t>
            </a:r>
          </a:p>
        </p:txBody>
      </p:sp>
      <p:pic>
        <p:nvPicPr>
          <p:cNvPr id="4" name="WhatsApp Video 2026-05-03 at 15.16.37">
            <a:hlinkClick r:id="" action="ppaction://media"/>
            <a:extLst>
              <a:ext uri="{FF2B5EF4-FFF2-40B4-BE49-F238E27FC236}">
                <a16:creationId xmlns:a16="http://schemas.microsoft.com/office/drawing/2014/main" id="{2F3A222A-E91D-5886-B7A3-F6168A04DE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1665" y="1560352"/>
            <a:ext cx="3346193" cy="3957056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E7C8B2-E36A-B069-E117-7A34FA32C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2479" y="6160613"/>
            <a:ext cx="841321" cy="5913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9422841-E065-0B12-FE19-3CEA7E026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1967" y="6197193"/>
            <a:ext cx="1274174" cy="5182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2686F8-6F67-2C43-5B3C-23175C5BE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756" y="6343510"/>
            <a:ext cx="818666" cy="3718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2DBCC3-6381-0AE0-1913-73DEC6F49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177" y="6337413"/>
            <a:ext cx="1036410" cy="3779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1FB3E6B-4183-DDAD-B278-6078B1EC3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18" y="6261207"/>
            <a:ext cx="3517697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2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39E67-6772-B4A8-22D4-61A663285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Reapropiación de la herencia de las agencias de las mujeres en Lamba: los cantos de griots</a:t>
            </a:r>
          </a:p>
        </p:txBody>
      </p:sp>
      <p:pic>
        <p:nvPicPr>
          <p:cNvPr id="4" name="WhatsApp Video 2026-05-03 at 13.07.41">
            <a:hlinkClick r:id="" action="ppaction://media"/>
            <a:extLst>
              <a:ext uri="{FF2B5EF4-FFF2-40B4-BE49-F238E27FC236}">
                <a16:creationId xmlns:a16="http://schemas.microsoft.com/office/drawing/2014/main" id="{85F721F7-2F85-271B-B6FA-0EA614EC8F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9" y="1825625"/>
            <a:ext cx="2794854" cy="4351338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B3712F-7C49-6124-3ED2-FB6F7214C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39" y="6373133"/>
            <a:ext cx="3517697" cy="4633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DA2CB0-F313-EADE-B858-019478B0B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039" y="6395742"/>
            <a:ext cx="1036410" cy="3779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895A69-755F-ED7A-B0E9-EA03D7708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756" y="6343510"/>
            <a:ext cx="1036410" cy="3718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7CD36D-A185-269B-3349-BD45057349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0760" y="6318264"/>
            <a:ext cx="1274174" cy="5182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C4FE2A-C84D-541A-BC0A-65D0A7CBD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3073" y="6176963"/>
            <a:ext cx="84741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3E280-6869-A950-7A35-9C085BEB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725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REFERENCIA BIBLIOGRAFICA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FDE9FE-78D7-1D30-3CFB-B9C252DB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850"/>
            <a:ext cx="10515600" cy="53353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Allen, F., </a:t>
            </a:r>
            <a:r>
              <a:rPr lang="en-US" dirty="0" err="1"/>
              <a:t>Demirgüç</a:t>
            </a:r>
            <a:r>
              <a:rPr lang="en-US" dirty="0"/>
              <a:t>-Kunt, A., Klapper, L., &amp; Peria, M. S. M. (2012). </a:t>
            </a:r>
            <a:r>
              <a:rPr lang="en-US" i="1" dirty="0"/>
              <a:t>The foundations of financial inclusion: Understanding ownership and use of formal accounts</a:t>
            </a:r>
            <a:r>
              <a:rPr lang="en-US" dirty="0"/>
              <a:t>. World Bank Policy Research Working Paper.</a:t>
            </a:r>
          </a:p>
          <a:p>
            <a:pPr marL="0" indent="0">
              <a:buNone/>
            </a:pPr>
            <a:r>
              <a:rPr lang="en-US" dirty="0"/>
              <a:t>Allen, F., </a:t>
            </a:r>
            <a:r>
              <a:rPr lang="en-US" dirty="0" err="1"/>
              <a:t>Demirgüç</a:t>
            </a:r>
            <a:r>
              <a:rPr lang="en-US" dirty="0"/>
              <a:t>-Kunt, A., Klapper, L., &amp; Peria, M. S. M. (2016). </a:t>
            </a:r>
            <a:r>
              <a:rPr lang="en-US" i="1" dirty="0"/>
              <a:t>The foundations of financial inclusion: Understanding ownership and use of formal accounts</a:t>
            </a:r>
            <a:r>
              <a:rPr lang="en-US" dirty="0"/>
              <a:t>. World Bank.</a:t>
            </a:r>
          </a:p>
          <a:p>
            <a:pPr marL="0" indent="0">
              <a:buNone/>
            </a:pPr>
            <a:r>
              <a:rPr lang="en-US" dirty="0"/>
              <a:t>Allen, H. (2006). </a:t>
            </a:r>
            <a:r>
              <a:rPr lang="en-US" i="1" dirty="0"/>
              <a:t>Village savings and loan associations: Sustainable and cost-effective rural finance</a:t>
            </a:r>
            <a:r>
              <a:rPr lang="en-US" dirty="0"/>
              <a:t>. CARE International.</a:t>
            </a:r>
          </a:p>
          <a:p>
            <a:pPr marL="0" indent="0">
              <a:buNone/>
            </a:pPr>
            <a:r>
              <a:rPr lang="en-US" dirty="0"/>
              <a:t>Allen, H., &amp; Grant, W. J. (2002). CARE’s Mata </a:t>
            </a:r>
            <a:r>
              <a:rPr lang="en-US" dirty="0" err="1"/>
              <a:t>Masu</a:t>
            </a:r>
            <a:r>
              <a:rPr lang="en-US" dirty="0"/>
              <a:t> Dubara (Women on the Move) program in Niger. </a:t>
            </a:r>
            <a:r>
              <a:rPr lang="en-US" i="1" dirty="0"/>
              <a:t>Journal of Microfinance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Allen, H., &amp; Panetta, D. (2006). </a:t>
            </a:r>
            <a:r>
              <a:rPr lang="en-US" i="1" dirty="0"/>
              <a:t>Savings groups: What are they?</a:t>
            </a:r>
            <a:r>
              <a:rPr lang="en-US" dirty="0"/>
              <a:t> CARE International.</a:t>
            </a:r>
          </a:p>
          <a:p>
            <a:pPr marL="0" indent="0">
              <a:buNone/>
            </a:pPr>
            <a:r>
              <a:rPr lang="en-US" dirty="0"/>
              <a:t>Beck, T., </a:t>
            </a:r>
            <a:r>
              <a:rPr lang="en-US" dirty="0" err="1"/>
              <a:t>Demirgüç</a:t>
            </a:r>
            <a:r>
              <a:rPr lang="en-US" dirty="0"/>
              <a:t>-Kunt, A., &amp; Honohan, P. (2009). Access to financial services: Measurement, impact, and policies. </a:t>
            </a:r>
            <a:r>
              <a:rPr lang="en-US" i="1" dirty="0"/>
              <a:t>World Bank Research Observer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CARE International. (2009). </a:t>
            </a:r>
            <a:r>
              <a:rPr lang="en-US" i="1" dirty="0"/>
              <a:t>Access Africa: State of the sector report</a:t>
            </a:r>
            <a:r>
              <a:rPr lang="en-US" dirty="0"/>
              <a:t>. CARE International.</a:t>
            </a:r>
          </a:p>
          <a:p>
            <a:pPr marL="0" indent="0">
              <a:buNone/>
            </a:pPr>
            <a:r>
              <a:rPr lang="en-US" dirty="0"/>
              <a:t>CARE International. (2017). </a:t>
            </a:r>
            <a:r>
              <a:rPr lang="en-US" i="1" dirty="0"/>
              <a:t>VSLA global outreach report</a:t>
            </a:r>
            <a:r>
              <a:rPr lang="en-US" dirty="0"/>
              <a:t>. CARE International.</a:t>
            </a:r>
          </a:p>
          <a:p>
            <a:pPr marL="0" indent="0">
              <a:buNone/>
            </a:pPr>
            <a:r>
              <a:rPr lang="en-US" dirty="0"/>
              <a:t>CARE International. (2018). </a:t>
            </a:r>
            <a:r>
              <a:rPr lang="en-US" i="1" dirty="0"/>
              <a:t>Curiosity Collective: Evidence of social change in Village Savings and Loan Associations</a:t>
            </a:r>
            <a:r>
              <a:rPr lang="en-US" dirty="0"/>
              <a:t>. CARE International.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165986-CD15-261D-4F8E-39F15FCBC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091" y="6310365"/>
            <a:ext cx="847417" cy="5476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A0AF3B-533D-604C-05BE-3F0D1F445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965" y="6310365"/>
            <a:ext cx="1274174" cy="5182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82EA89-06EF-A31A-5F73-37FEF5881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756" y="6343510"/>
            <a:ext cx="1036410" cy="4633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BCBC442-08CC-69DE-EBCF-7A2F27C94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177" y="6337413"/>
            <a:ext cx="1036410" cy="3779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8993893-DA53-1BFE-15F8-FDA57CF34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394" y="6337412"/>
            <a:ext cx="1036410" cy="3779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2E7D8FC-E9B1-7B78-3EB7-DBBD649FB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05" y="6365234"/>
            <a:ext cx="3517697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11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34A22C-C593-F693-D6F7-043746989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8291"/>
            <a:ext cx="10515600" cy="538573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s-ES" dirty="0"/>
              <a:t>Demirgüç-Kunt, A., Klapper, L., Singer, D., Ansar, S., &amp; Hess, J. (2011). </a:t>
            </a:r>
            <a:r>
              <a:rPr lang="es-ES" i="1" dirty="0"/>
              <a:t>The Global </a:t>
            </a:r>
            <a:r>
              <a:rPr lang="es-ES" i="1" dirty="0" err="1"/>
              <a:t>Findex</a:t>
            </a:r>
            <a:r>
              <a:rPr lang="es-ES" i="1" dirty="0"/>
              <a:t> </a:t>
            </a:r>
            <a:r>
              <a:rPr lang="es-ES" i="1" dirty="0" err="1"/>
              <a:t>Database</a:t>
            </a:r>
            <a:r>
              <a:rPr lang="es-ES" i="1" dirty="0"/>
              <a:t> 2011: </a:t>
            </a:r>
            <a:r>
              <a:rPr lang="es-ES" i="1" dirty="0" err="1"/>
              <a:t>Financial</a:t>
            </a:r>
            <a:r>
              <a:rPr lang="es-ES" i="1" dirty="0"/>
              <a:t> </a:t>
            </a:r>
            <a:r>
              <a:rPr lang="es-ES" i="1" dirty="0" err="1"/>
              <a:t>inclusion</a:t>
            </a:r>
            <a:r>
              <a:rPr lang="es-ES" i="1" dirty="0"/>
              <a:t> </a:t>
            </a:r>
            <a:r>
              <a:rPr lang="es-ES" i="1" dirty="0" err="1"/>
              <a:t>database</a:t>
            </a:r>
            <a:r>
              <a:rPr lang="es-ES" dirty="0"/>
              <a:t>. World Bank.</a:t>
            </a:r>
          </a:p>
          <a:p>
            <a:pPr>
              <a:buNone/>
            </a:pPr>
            <a:r>
              <a:rPr lang="es-ES" dirty="0"/>
              <a:t>Demirgüç-Kunt, A., Klapper, L., Singer, D., &amp; Ansar, S. (2021). </a:t>
            </a:r>
            <a:r>
              <a:rPr lang="es-ES" i="1" dirty="0"/>
              <a:t>The Global </a:t>
            </a:r>
            <a:r>
              <a:rPr lang="es-ES" i="1" dirty="0" err="1"/>
              <a:t>Findex</a:t>
            </a:r>
            <a:r>
              <a:rPr lang="es-ES" i="1" dirty="0"/>
              <a:t> </a:t>
            </a:r>
            <a:r>
              <a:rPr lang="es-ES" i="1" dirty="0" err="1"/>
              <a:t>Database</a:t>
            </a:r>
            <a:r>
              <a:rPr lang="es-ES" i="1" dirty="0"/>
              <a:t> 2021: </a:t>
            </a:r>
            <a:r>
              <a:rPr lang="es-ES" i="1" dirty="0" err="1"/>
              <a:t>Financial</a:t>
            </a:r>
            <a:r>
              <a:rPr lang="es-ES" i="1" dirty="0"/>
              <a:t> </a:t>
            </a:r>
            <a:r>
              <a:rPr lang="es-ES" i="1" dirty="0" err="1"/>
              <a:t>inclusion</a:t>
            </a:r>
            <a:r>
              <a:rPr lang="es-ES" i="1" dirty="0"/>
              <a:t>, digital </a:t>
            </a:r>
            <a:r>
              <a:rPr lang="es-ES" i="1" dirty="0" err="1"/>
              <a:t>payments</a:t>
            </a:r>
            <a:r>
              <a:rPr lang="es-ES" i="1" dirty="0"/>
              <a:t>, and </a:t>
            </a:r>
            <a:r>
              <a:rPr lang="es-ES" i="1" dirty="0" err="1"/>
              <a:t>resilience</a:t>
            </a:r>
            <a:r>
              <a:rPr lang="es-ES" i="1" dirty="0"/>
              <a:t> in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age</a:t>
            </a:r>
            <a:r>
              <a:rPr lang="es-ES" i="1" dirty="0"/>
              <a:t> </a:t>
            </a:r>
            <a:r>
              <a:rPr lang="es-ES" i="1" dirty="0" err="1"/>
              <a:t>of</a:t>
            </a:r>
            <a:r>
              <a:rPr lang="es-ES" i="1" dirty="0"/>
              <a:t> COVID-19</a:t>
            </a:r>
            <a:r>
              <a:rPr lang="es-ES" dirty="0"/>
              <a:t>. World Bank.</a:t>
            </a:r>
          </a:p>
          <a:p>
            <a:pPr>
              <a:buNone/>
            </a:pPr>
            <a:r>
              <a:rPr lang="es-ES" dirty="0"/>
              <a:t>Demirgüç-Kunt, A., Klapper, L., Singer, D., &amp; Ansar, S. (2023). </a:t>
            </a:r>
            <a:r>
              <a:rPr lang="es-ES" i="1" dirty="0"/>
              <a:t>The Global </a:t>
            </a:r>
            <a:r>
              <a:rPr lang="es-ES" i="1" dirty="0" err="1"/>
              <a:t>Findex</a:t>
            </a:r>
            <a:r>
              <a:rPr lang="es-ES" i="1" dirty="0"/>
              <a:t> </a:t>
            </a:r>
            <a:r>
              <a:rPr lang="es-ES" i="1" dirty="0" err="1"/>
              <a:t>Database</a:t>
            </a:r>
            <a:r>
              <a:rPr lang="es-ES" i="1" dirty="0"/>
              <a:t> 2023</a:t>
            </a:r>
            <a:r>
              <a:rPr lang="es-ES" dirty="0"/>
              <a:t>. World Bank.</a:t>
            </a:r>
          </a:p>
          <a:p>
            <a:pPr>
              <a:buNone/>
            </a:pPr>
            <a:r>
              <a:rPr lang="es-ES" dirty="0"/>
              <a:t>Demirgüç-Kunt, A., Klapper, L., Singer, D., &amp; Hess, J. (2017). </a:t>
            </a:r>
            <a:r>
              <a:rPr lang="es-ES" i="1" dirty="0"/>
              <a:t>The Global </a:t>
            </a:r>
            <a:r>
              <a:rPr lang="es-ES" i="1" dirty="0" err="1"/>
              <a:t>Findex</a:t>
            </a:r>
            <a:r>
              <a:rPr lang="es-ES" i="1" dirty="0"/>
              <a:t> </a:t>
            </a:r>
            <a:r>
              <a:rPr lang="es-ES" i="1" dirty="0" err="1"/>
              <a:t>Database</a:t>
            </a:r>
            <a:r>
              <a:rPr lang="es-ES" i="1" dirty="0"/>
              <a:t> 2017: </a:t>
            </a:r>
            <a:r>
              <a:rPr lang="es-ES" i="1" dirty="0" err="1"/>
              <a:t>Measuring</a:t>
            </a:r>
            <a:r>
              <a:rPr lang="es-ES" i="1" dirty="0"/>
              <a:t> </a:t>
            </a:r>
            <a:r>
              <a:rPr lang="es-ES" i="1" dirty="0" err="1"/>
              <a:t>financial</a:t>
            </a:r>
            <a:r>
              <a:rPr lang="es-ES" i="1" dirty="0"/>
              <a:t> </a:t>
            </a:r>
            <a:r>
              <a:rPr lang="es-ES" i="1" dirty="0" err="1"/>
              <a:t>inclusion</a:t>
            </a:r>
            <a:r>
              <a:rPr lang="es-ES" i="1" dirty="0"/>
              <a:t> and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fintech</a:t>
            </a:r>
            <a:r>
              <a:rPr lang="es-ES" i="1" dirty="0"/>
              <a:t> </a:t>
            </a:r>
            <a:r>
              <a:rPr lang="es-ES" i="1" dirty="0" err="1"/>
              <a:t>revolution</a:t>
            </a:r>
            <a:r>
              <a:rPr lang="es-ES" dirty="0"/>
              <a:t>. World Bank.</a:t>
            </a:r>
          </a:p>
          <a:p>
            <a:pPr>
              <a:buNone/>
            </a:pPr>
            <a:r>
              <a:rPr lang="es-ES" dirty="0"/>
              <a:t>Demirgüç-Kunt, A., Klapper, L., Singer, D., &amp; Van Oudheusden, P. (2014). </a:t>
            </a:r>
            <a:r>
              <a:rPr lang="es-ES" i="1" dirty="0"/>
              <a:t>The Global </a:t>
            </a:r>
            <a:r>
              <a:rPr lang="es-ES" i="1" dirty="0" err="1"/>
              <a:t>Findex</a:t>
            </a:r>
            <a:r>
              <a:rPr lang="es-ES" i="1" dirty="0"/>
              <a:t> </a:t>
            </a:r>
            <a:r>
              <a:rPr lang="es-ES" i="1" dirty="0" err="1"/>
              <a:t>Database</a:t>
            </a:r>
            <a:r>
              <a:rPr lang="es-ES" i="1" dirty="0"/>
              <a:t> 2014: </a:t>
            </a:r>
            <a:r>
              <a:rPr lang="es-ES" i="1" dirty="0" err="1"/>
              <a:t>Measuring</a:t>
            </a:r>
            <a:r>
              <a:rPr lang="es-ES" i="1" dirty="0"/>
              <a:t> </a:t>
            </a:r>
            <a:r>
              <a:rPr lang="es-ES" i="1" dirty="0" err="1"/>
              <a:t>financial</a:t>
            </a:r>
            <a:r>
              <a:rPr lang="es-ES" i="1" dirty="0"/>
              <a:t> </a:t>
            </a:r>
            <a:r>
              <a:rPr lang="es-ES" i="1" dirty="0" err="1"/>
              <a:t>inclusion</a:t>
            </a:r>
            <a:r>
              <a:rPr lang="es-ES" i="1" dirty="0"/>
              <a:t> </a:t>
            </a:r>
            <a:r>
              <a:rPr lang="es-ES" i="1" dirty="0" err="1"/>
              <a:t>around</a:t>
            </a:r>
            <a:r>
              <a:rPr lang="es-ES" i="1" dirty="0"/>
              <a:t>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world</a:t>
            </a:r>
            <a:r>
              <a:rPr lang="es-ES" dirty="0"/>
              <a:t>. World Bank.</a:t>
            </a:r>
          </a:p>
          <a:p>
            <a:pPr>
              <a:buNone/>
            </a:pPr>
            <a:r>
              <a:rPr lang="es-ES" dirty="0"/>
              <a:t>DFID </a:t>
            </a:r>
            <a:r>
              <a:rPr lang="es-ES" dirty="0" err="1"/>
              <a:t>Financial</a:t>
            </a:r>
            <a:r>
              <a:rPr lang="es-ES" dirty="0"/>
              <a:t> Sector </a:t>
            </a:r>
            <a:r>
              <a:rPr lang="es-ES" dirty="0" err="1"/>
              <a:t>Deepening</a:t>
            </a:r>
            <a:r>
              <a:rPr lang="es-ES" dirty="0"/>
              <a:t> Trust. (2007). </a:t>
            </a:r>
            <a:r>
              <a:rPr lang="es-ES" i="1" dirty="0" err="1"/>
              <a:t>FinScope</a:t>
            </a:r>
            <a:r>
              <a:rPr lang="es-ES" i="1" dirty="0"/>
              <a:t> e-book</a:t>
            </a:r>
            <a:r>
              <a:rPr lang="es-ES" dirty="0"/>
              <a:t>. </a:t>
            </a:r>
            <a:r>
              <a:rPr lang="es-ES" dirty="0" err="1"/>
              <a:t>Financial</a:t>
            </a:r>
            <a:r>
              <a:rPr lang="es-ES" dirty="0"/>
              <a:t> Sector </a:t>
            </a:r>
            <a:r>
              <a:rPr lang="es-ES" dirty="0" err="1"/>
              <a:t>Deepening</a:t>
            </a:r>
            <a:r>
              <a:rPr lang="es-ES" dirty="0"/>
              <a:t> Trust Tanzania. </a:t>
            </a:r>
            <a:r>
              <a:rPr lang="es-ES" dirty="0">
                <a:hlinkClick r:id="rId2"/>
              </a:rPr>
              <a:t>https://www.fsdt.or.tz</a:t>
            </a:r>
            <a:endParaRPr lang="es-ES" dirty="0"/>
          </a:p>
          <a:p>
            <a:pPr>
              <a:buNone/>
            </a:pPr>
            <a:r>
              <a:rPr lang="es-ES" dirty="0" err="1"/>
              <a:t>Ensibuuko</a:t>
            </a:r>
            <a:r>
              <a:rPr lang="es-ES" dirty="0"/>
              <a:t> &amp; CARE International. (2024). </a:t>
            </a:r>
            <a:r>
              <a:rPr lang="es-ES" i="1" dirty="0"/>
              <a:t>Digital </a:t>
            </a:r>
            <a:r>
              <a:rPr lang="es-ES" i="1" dirty="0" err="1"/>
              <a:t>savings</a:t>
            </a:r>
            <a:r>
              <a:rPr lang="es-ES" i="1" dirty="0"/>
              <a:t> </a:t>
            </a:r>
            <a:r>
              <a:rPr lang="es-ES" i="1" dirty="0" err="1"/>
              <a:t>groups</a:t>
            </a:r>
            <a:r>
              <a:rPr lang="es-ES" i="1" dirty="0"/>
              <a:t> and </a:t>
            </a:r>
            <a:r>
              <a:rPr lang="es-ES" i="1" dirty="0" err="1"/>
              <a:t>fintech</a:t>
            </a:r>
            <a:r>
              <a:rPr lang="es-ES" i="1" dirty="0"/>
              <a:t> </a:t>
            </a:r>
            <a:r>
              <a:rPr lang="es-ES" i="1" dirty="0" err="1"/>
              <a:t>integration</a:t>
            </a:r>
            <a:r>
              <a:rPr lang="es-ES" i="1" dirty="0"/>
              <a:t> in Uganda</a:t>
            </a:r>
            <a:r>
              <a:rPr lang="es-ES" dirty="0"/>
              <a:t>. CARE International.</a:t>
            </a:r>
          </a:p>
          <a:p>
            <a:pPr>
              <a:buNone/>
            </a:pPr>
            <a:r>
              <a:rPr lang="es-ES" dirty="0"/>
              <a:t>Hamadziripi, A. (2008). </a:t>
            </a:r>
            <a:r>
              <a:rPr lang="es-ES" dirty="0" err="1"/>
              <a:t>Village</a:t>
            </a:r>
            <a:r>
              <a:rPr lang="es-ES" dirty="0"/>
              <a:t> </a:t>
            </a:r>
            <a:r>
              <a:rPr lang="es-ES" dirty="0" err="1"/>
              <a:t>Savings</a:t>
            </a:r>
            <a:r>
              <a:rPr lang="es-ES" dirty="0"/>
              <a:t> and </a:t>
            </a:r>
            <a:r>
              <a:rPr lang="es-ES" dirty="0" err="1"/>
              <a:t>Loans</a:t>
            </a:r>
            <a:r>
              <a:rPr lang="es-ES" dirty="0"/>
              <a:t> </a:t>
            </a:r>
            <a:r>
              <a:rPr lang="es-ES" dirty="0" err="1"/>
              <a:t>Associations</a:t>
            </a:r>
            <a:r>
              <a:rPr lang="es-ES" dirty="0"/>
              <a:t> in Niger: The Mata Masu Dubara </a:t>
            </a:r>
            <a:r>
              <a:rPr lang="es-ES" dirty="0" err="1"/>
              <a:t>model</a:t>
            </a:r>
            <a:r>
              <a:rPr lang="es-ES" dirty="0"/>
              <a:t>. </a:t>
            </a:r>
            <a:r>
              <a:rPr lang="es-ES" i="1" dirty="0"/>
              <a:t>Coady International </a:t>
            </a:r>
            <a:r>
              <a:rPr lang="es-ES" i="1" dirty="0" err="1"/>
              <a:t>Institute</a:t>
            </a:r>
            <a:r>
              <a:rPr lang="es-ES" dirty="0"/>
              <a:t>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0FE817-0DC8-FDBC-BDF3-2951E9B81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7" y="6261207"/>
            <a:ext cx="3517697" cy="4633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F1D7D1-B789-BF09-3FD9-D1187B0DD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590" y="6396366"/>
            <a:ext cx="1036410" cy="3779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A4F837-C34B-35D5-C523-480F5CAC4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756" y="6343510"/>
            <a:ext cx="1036410" cy="3718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718DDF-46BF-B2EF-F455-0C723ABEE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354" y="6290608"/>
            <a:ext cx="1274174" cy="5182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EAD4DD-D7C9-E53B-CFE7-931191AF9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1300" y="6218531"/>
            <a:ext cx="847417" cy="548688"/>
          </a:xfrm>
          <a:prstGeom prst="rect">
            <a:avLst/>
          </a:prstGeom>
        </p:spPr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C3BE3EF8-4823-C8D8-A615-78B21AF9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6996"/>
          </a:xfrm>
        </p:spPr>
        <p:txBody>
          <a:bodyPr>
            <a:noAutofit/>
          </a:bodyPr>
          <a:lstStyle/>
          <a:p>
            <a:r>
              <a:rPr lang="es-ES" sz="3200" dirty="0"/>
              <a:t>REFERENCIA BIBLIOGRAFICA</a:t>
            </a:r>
          </a:p>
        </p:txBody>
      </p:sp>
    </p:spTree>
    <p:extLst>
      <p:ext uri="{BB962C8B-B14F-4D97-AF65-F5344CB8AC3E}">
        <p14:creationId xmlns:p14="http://schemas.microsoft.com/office/powerpoint/2010/main" val="3372218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5CF486-D9E5-4A66-898A-F3D62B81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-5"/>
            <a:ext cx="12193149" cy="2200064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  <a:gd name="connsiteX0" fmla="*/ 1148 w 12193149"/>
              <a:gd name="connsiteY0" fmla="*/ 818782 h 3163521"/>
              <a:gd name="connsiteX1" fmla="*/ 12181789 w 12193149"/>
              <a:gd name="connsiteY1" fmla="*/ 0 h 3163521"/>
              <a:gd name="connsiteX2" fmla="*/ 12193149 w 12193149"/>
              <a:gd name="connsiteY2" fmla="*/ 1398521 h 3163521"/>
              <a:gd name="connsiteX3" fmla="*/ 12185986 w 12193149"/>
              <a:gd name="connsiteY3" fmla="*/ 1402971 h 3163521"/>
              <a:gd name="connsiteX4" fmla="*/ 12156363 w 12193149"/>
              <a:gd name="connsiteY4" fmla="*/ 1416148 h 3163521"/>
              <a:gd name="connsiteX5" fmla="*/ 12139215 w 12193149"/>
              <a:gd name="connsiteY5" fmla="*/ 1441961 h 3163521"/>
              <a:gd name="connsiteX6" fmla="*/ 12126327 w 12193149"/>
              <a:gd name="connsiteY6" fmla="*/ 1443472 h 3163521"/>
              <a:gd name="connsiteX7" fmla="*/ 12124007 w 12193149"/>
              <a:gd name="connsiteY7" fmla="*/ 1443576 h 3163521"/>
              <a:gd name="connsiteX8" fmla="*/ 12116854 w 12193149"/>
              <a:gd name="connsiteY8" fmla="*/ 1447390 h 3163521"/>
              <a:gd name="connsiteX9" fmla="*/ 12099497 w 12193149"/>
              <a:gd name="connsiteY9" fmla="*/ 1446921 h 3163521"/>
              <a:gd name="connsiteX10" fmla="*/ 12087073 w 12193149"/>
              <a:gd name="connsiteY10" fmla="*/ 1455123 h 3163521"/>
              <a:gd name="connsiteX11" fmla="*/ 12031073 w 12193149"/>
              <a:gd name="connsiteY11" fmla="*/ 1498791 h 3163521"/>
              <a:gd name="connsiteX12" fmla="*/ 11995833 w 12193149"/>
              <a:gd name="connsiteY12" fmla="*/ 1522240 h 3163521"/>
              <a:gd name="connsiteX13" fmla="*/ 11979717 w 12193149"/>
              <a:gd name="connsiteY13" fmla="*/ 1526943 h 3163521"/>
              <a:gd name="connsiteX14" fmla="*/ 11959046 w 12193149"/>
              <a:gd name="connsiteY14" fmla="*/ 1536340 h 3163521"/>
              <a:gd name="connsiteX15" fmla="*/ 11920454 w 12193149"/>
              <a:gd name="connsiteY15" fmla="*/ 1549665 h 3163521"/>
              <a:gd name="connsiteX16" fmla="*/ 11903656 w 12193149"/>
              <a:gd name="connsiteY16" fmla="*/ 1561208 h 3163521"/>
              <a:gd name="connsiteX17" fmla="*/ 11895048 w 12193149"/>
              <a:gd name="connsiteY17" fmla="*/ 1563573 h 3163521"/>
              <a:gd name="connsiteX18" fmla="*/ 11891968 w 12193149"/>
              <a:gd name="connsiteY18" fmla="*/ 1574511 h 3163521"/>
              <a:gd name="connsiteX19" fmla="*/ 11870776 w 12193149"/>
              <a:gd name="connsiteY19" fmla="*/ 1596598 h 3163521"/>
              <a:gd name="connsiteX20" fmla="*/ 11813376 w 12193149"/>
              <a:gd name="connsiteY20" fmla="*/ 1616441 h 3163521"/>
              <a:gd name="connsiteX21" fmla="*/ 11590693 w 12193149"/>
              <a:gd name="connsiteY21" fmla="*/ 1782559 h 3163521"/>
              <a:gd name="connsiteX22" fmla="*/ 11506817 w 12193149"/>
              <a:gd name="connsiteY22" fmla="*/ 1852405 h 3163521"/>
              <a:gd name="connsiteX23" fmla="*/ 11280332 w 12193149"/>
              <a:gd name="connsiteY23" fmla="*/ 2042353 h 3163521"/>
              <a:gd name="connsiteX24" fmla="*/ 11228309 w 12193149"/>
              <a:gd name="connsiteY24" fmla="*/ 2095018 h 3163521"/>
              <a:gd name="connsiteX25" fmla="*/ 11218087 w 12193149"/>
              <a:gd name="connsiteY25" fmla="*/ 2094743 h 3163521"/>
              <a:gd name="connsiteX26" fmla="*/ 11217184 w 12193149"/>
              <a:gd name="connsiteY26" fmla="*/ 2093800 h 3163521"/>
              <a:gd name="connsiteX27" fmla="*/ 11188885 w 12193149"/>
              <a:gd name="connsiteY27" fmla="*/ 2111165 h 3163521"/>
              <a:gd name="connsiteX28" fmla="*/ 11184501 w 12193149"/>
              <a:gd name="connsiteY28" fmla="*/ 2111307 h 3163521"/>
              <a:gd name="connsiteX29" fmla="*/ 11166854 w 12193149"/>
              <a:gd name="connsiteY29" fmla="*/ 2125394 h 3163521"/>
              <a:gd name="connsiteX30" fmla="*/ 11157311 w 12193149"/>
              <a:gd name="connsiteY30" fmla="*/ 2131196 h 3163521"/>
              <a:gd name="connsiteX31" fmla="*/ 11155496 w 12193149"/>
              <a:gd name="connsiteY31" fmla="*/ 2135879 h 3163521"/>
              <a:gd name="connsiteX32" fmla="*/ 11140961 w 12193149"/>
              <a:gd name="connsiteY32" fmla="*/ 2142897 h 3163521"/>
              <a:gd name="connsiteX33" fmla="*/ 11138961 w 12193149"/>
              <a:gd name="connsiteY33" fmla="*/ 2142554 h 3163521"/>
              <a:gd name="connsiteX34" fmla="*/ 11128208 w 12193149"/>
              <a:gd name="connsiteY34" fmla="*/ 2152614 h 3163521"/>
              <a:gd name="connsiteX35" fmla="*/ 11120691 w 12193149"/>
              <a:gd name="connsiteY35" fmla="*/ 2166206 h 3163521"/>
              <a:gd name="connsiteX36" fmla="*/ 10894683 w 12193149"/>
              <a:gd name="connsiteY36" fmla="*/ 2292181 h 3163521"/>
              <a:gd name="connsiteX37" fmla="*/ 10773300 w 12193149"/>
              <a:gd name="connsiteY37" fmla="*/ 2341973 h 3163521"/>
              <a:gd name="connsiteX38" fmla="*/ 10627668 w 12193149"/>
              <a:gd name="connsiteY38" fmla="*/ 2378011 h 3163521"/>
              <a:gd name="connsiteX39" fmla="*/ 10581895 w 12193149"/>
              <a:gd name="connsiteY39" fmla="*/ 2387471 h 3163521"/>
              <a:gd name="connsiteX40" fmla="*/ 10547790 w 12193149"/>
              <a:gd name="connsiteY40" fmla="*/ 2417205 h 3163521"/>
              <a:gd name="connsiteX41" fmla="*/ 10529643 w 12193149"/>
              <a:gd name="connsiteY41" fmla="*/ 2415689 h 3163521"/>
              <a:gd name="connsiteX42" fmla="*/ 10526446 w 12193149"/>
              <a:gd name="connsiteY42" fmla="*/ 2415193 h 3163521"/>
              <a:gd name="connsiteX43" fmla="*/ 10515129 w 12193149"/>
              <a:gd name="connsiteY43" fmla="*/ 2418319 h 3163521"/>
              <a:gd name="connsiteX44" fmla="*/ 10491735 w 12193149"/>
              <a:gd name="connsiteY44" fmla="*/ 2412938 h 3163521"/>
              <a:gd name="connsiteX45" fmla="*/ 10471418 w 12193149"/>
              <a:gd name="connsiteY45" fmla="*/ 2420475 h 3163521"/>
              <a:gd name="connsiteX46" fmla="*/ 10377042 w 12193149"/>
              <a:gd name="connsiteY46" fmla="*/ 2463380 h 3163521"/>
              <a:gd name="connsiteX47" fmla="*/ 10319338 w 12193149"/>
              <a:gd name="connsiteY47" fmla="*/ 2485003 h 3163521"/>
              <a:gd name="connsiteX48" fmla="*/ 10295467 w 12193149"/>
              <a:gd name="connsiteY48" fmla="*/ 2486861 h 3163521"/>
              <a:gd name="connsiteX49" fmla="*/ 10263443 w 12193149"/>
              <a:gd name="connsiteY49" fmla="*/ 2493730 h 3163521"/>
              <a:gd name="connsiteX50" fmla="*/ 10205418 w 12193149"/>
              <a:gd name="connsiteY50" fmla="*/ 2500931 h 3163521"/>
              <a:gd name="connsiteX51" fmla="*/ 10177759 w 12193149"/>
              <a:gd name="connsiteY51" fmla="*/ 2511725 h 3163521"/>
              <a:gd name="connsiteX52" fmla="*/ 10165070 w 12193149"/>
              <a:gd name="connsiteY52" fmla="*/ 2512521 h 3163521"/>
              <a:gd name="connsiteX53" fmla="*/ 10156308 w 12193149"/>
              <a:gd name="connsiteY53" fmla="*/ 2526269 h 3163521"/>
              <a:gd name="connsiteX54" fmla="*/ 10118267 w 12193149"/>
              <a:gd name="connsiteY54" fmla="*/ 2549924 h 3163521"/>
              <a:gd name="connsiteX55" fmla="*/ 10083317 w 12193149"/>
              <a:gd name="connsiteY55" fmla="*/ 2562078 h 3163521"/>
              <a:gd name="connsiteX56" fmla="*/ 10040388 w 12193149"/>
              <a:gd name="connsiteY56" fmla="*/ 2560414 h 3163521"/>
              <a:gd name="connsiteX57" fmla="*/ 9961167 w 12193149"/>
              <a:gd name="connsiteY57" fmla="*/ 2575929 h 3163521"/>
              <a:gd name="connsiteX58" fmla="*/ 9848940 w 12193149"/>
              <a:gd name="connsiteY58" fmla="*/ 2582697 h 3163521"/>
              <a:gd name="connsiteX59" fmla="*/ 9729457 w 12193149"/>
              <a:gd name="connsiteY59" fmla="*/ 2602904 h 3163521"/>
              <a:gd name="connsiteX60" fmla="*/ 9613704 w 12193149"/>
              <a:gd name="connsiteY60" fmla="*/ 2631153 h 3163521"/>
              <a:gd name="connsiteX61" fmla="*/ 9338590 w 12193149"/>
              <a:gd name="connsiteY61" fmla="*/ 2688075 h 3163521"/>
              <a:gd name="connsiteX62" fmla="*/ 9232518 w 12193149"/>
              <a:gd name="connsiteY62" fmla="*/ 2711931 h 3163521"/>
              <a:gd name="connsiteX63" fmla="*/ 9156690 w 12193149"/>
              <a:gd name="connsiteY63" fmla="*/ 2722010 h 3163521"/>
              <a:gd name="connsiteX64" fmla="*/ 9054601 w 12193149"/>
              <a:gd name="connsiteY64" fmla="*/ 2729537 h 3163521"/>
              <a:gd name="connsiteX65" fmla="*/ 9006634 w 12193149"/>
              <a:gd name="connsiteY65" fmla="*/ 2732822 h 3163521"/>
              <a:gd name="connsiteX66" fmla="*/ 9006349 w 12193149"/>
              <a:gd name="connsiteY66" fmla="*/ 2732582 h 3163521"/>
              <a:gd name="connsiteX67" fmla="*/ 8997380 w 12193149"/>
              <a:gd name="connsiteY67" fmla="*/ 2733793 h 3163521"/>
              <a:gd name="connsiteX68" fmla="*/ 8991542 w 12193149"/>
              <a:gd name="connsiteY68" fmla="*/ 2735854 h 3163521"/>
              <a:gd name="connsiteX69" fmla="*/ 8975485 w 12193149"/>
              <a:gd name="connsiteY69" fmla="*/ 2739080 h 3163521"/>
              <a:gd name="connsiteX70" fmla="*/ 8969159 w 12193149"/>
              <a:gd name="connsiteY70" fmla="*/ 2738380 h 3163521"/>
              <a:gd name="connsiteX71" fmla="*/ 8964196 w 12193149"/>
              <a:gd name="connsiteY71" fmla="*/ 2736155 h 3163521"/>
              <a:gd name="connsiteX72" fmla="*/ 8930136 w 12193149"/>
              <a:gd name="connsiteY72" fmla="*/ 2732967 h 3163521"/>
              <a:gd name="connsiteX73" fmla="*/ 8753592 w 12193149"/>
              <a:gd name="connsiteY73" fmla="*/ 2752199 h 3163521"/>
              <a:gd name="connsiteX74" fmla="*/ 8708995 w 12193149"/>
              <a:gd name="connsiteY74" fmla="*/ 2754300 h 3163521"/>
              <a:gd name="connsiteX75" fmla="*/ 8597219 w 12193149"/>
              <a:gd name="connsiteY75" fmla="*/ 2762872 h 3163521"/>
              <a:gd name="connsiteX76" fmla="*/ 8526378 w 12193149"/>
              <a:gd name="connsiteY76" fmla="*/ 2748030 h 3163521"/>
              <a:gd name="connsiteX77" fmla="*/ 8512131 w 12193149"/>
              <a:gd name="connsiteY77" fmla="*/ 2753945 h 3163521"/>
              <a:gd name="connsiteX78" fmla="*/ 8507315 w 12193149"/>
              <a:gd name="connsiteY78" fmla="*/ 2756946 h 3163521"/>
              <a:gd name="connsiteX79" fmla="*/ 8499116 w 12193149"/>
              <a:gd name="connsiteY79" fmla="*/ 2759684 h 3163521"/>
              <a:gd name="connsiteX80" fmla="*/ 8498742 w 12193149"/>
              <a:gd name="connsiteY80" fmla="*/ 2759505 h 3163521"/>
              <a:gd name="connsiteX81" fmla="*/ 8491397 w 12193149"/>
              <a:gd name="connsiteY81" fmla="*/ 2762555 h 3163521"/>
              <a:gd name="connsiteX82" fmla="*/ 8368330 w 12193149"/>
              <a:gd name="connsiteY82" fmla="*/ 2776597 h 3163521"/>
              <a:gd name="connsiteX83" fmla="*/ 8354947 w 12193149"/>
              <a:gd name="connsiteY83" fmla="*/ 2776791 h 3163521"/>
              <a:gd name="connsiteX84" fmla="*/ 8321252 w 12193149"/>
              <a:gd name="connsiteY84" fmla="*/ 2793369 h 3163521"/>
              <a:gd name="connsiteX85" fmla="*/ 8315581 w 12193149"/>
              <a:gd name="connsiteY85" fmla="*/ 2793695 h 3163521"/>
              <a:gd name="connsiteX86" fmla="*/ 8296322 w 12193149"/>
              <a:gd name="connsiteY86" fmla="*/ 2807590 h 3163521"/>
              <a:gd name="connsiteX87" fmla="*/ 8285424 w 12193149"/>
              <a:gd name="connsiteY87" fmla="*/ 2813413 h 3163521"/>
              <a:gd name="connsiteX88" fmla="*/ 8284298 w 12193149"/>
              <a:gd name="connsiteY88" fmla="*/ 2817856 h 3163521"/>
              <a:gd name="connsiteX89" fmla="*/ 8267224 w 12193149"/>
              <a:gd name="connsiteY89" fmla="*/ 2825031 h 3163521"/>
              <a:gd name="connsiteX90" fmla="*/ 8264525 w 12193149"/>
              <a:gd name="connsiteY90" fmla="*/ 2824801 h 3163521"/>
              <a:gd name="connsiteX91" fmla="*/ 8253181 w 12193149"/>
              <a:gd name="connsiteY91" fmla="*/ 2834644 h 3163521"/>
              <a:gd name="connsiteX92" fmla="*/ 8246982 w 12193149"/>
              <a:gd name="connsiteY92" fmla="*/ 2847636 h 3163521"/>
              <a:gd name="connsiteX93" fmla="*/ 8091420 w 12193149"/>
              <a:gd name="connsiteY93" fmla="*/ 2893797 h 3163521"/>
              <a:gd name="connsiteX94" fmla="*/ 7906555 w 12193149"/>
              <a:gd name="connsiteY94" fmla="*/ 2935770 h 3163521"/>
              <a:gd name="connsiteX95" fmla="*/ 7719893 w 12193149"/>
              <a:gd name="connsiteY95" fmla="*/ 2961485 h 3163521"/>
              <a:gd name="connsiteX96" fmla="*/ 7615495 w 12193149"/>
              <a:gd name="connsiteY96" fmla="*/ 2958014 h 3163521"/>
              <a:gd name="connsiteX97" fmla="*/ 7528691 w 12193149"/>
              <a:gd name="connsiteY97" fmla="*/ 2963842 h 3163521"/>
              <a:gd name="connsiteX98" fmla="*/ 7520719 w 12193149"/>
              <a:gd name="connsiteY98" fmla="*/ 2966395 h 3163521"/>
              <a:gd name="connsiteX99" fmla="*/ 7508559 w 12193149"/>
              <a:gd name="connsiteY99" fmla="*/ 2967730 h 3163521"/>
              <a:gd name="connsiteX100" fmla="*/ 7508188 w 12193149"/>
              <a:gd name="connsiteY100" fmla="*/ 2967403 h 3163521"/>
              <a:gd name="connsiteX101" fmla="*/ 7496943 w 12193149"/>
              <a:gd name="connsiteY101" fmla="*/ 2969355 h 3163521"/>
              <a:gd name="connsiteX102" fmla="*/ 7219707 w 12193149"/>
              <a:gd name="connsiteY102" fmla="*/ 2975462 h 3163521"/>
              <a:gd name="connsiteX103" fmla="*/ 7202249 w 12193149"/>
              <a:gd name="connsiteY103" fmla="*/ 2980012 h 3163521"/>
              <a:gd name="connsiteX104" fmla="*/ 7198152 w 12193149"/>
              <a:gd name="connsiteY104" fmla="*/ 2985370 h 3163521"/>
              <a:gd name="connsiteX105" fmla="*/ 7171956 w 12193149"/>
              <a:gd name="connsiteY105" fmla="*/ 2990018 h 3163521"/>
              <a:gd name="connsiteX106" fmla="*/ 7098136 w 12193149"/>
              <a:gd name="connsiteY106" fmla="*/ 3002246 h 3163521"/>
              <a:gd name="connsiteX107" fmla="*/ 7019644 w 12193149"/>
              <a:gd name="connsiteY107" fmla="*/ 3001872 h 3163521"/>
              <a:gd name="connsiteX108" fmla="*/ 6905294 w 12193149"/>
              <a:gd name="connsiteY108" fmla="*/ 3031378 h 3163521"/>
              <a:gd name="connsiteX109" fmla="*/ 6709370 w 12193149"/>
              <a:gd name="connsiteY109" fmla="*/ 3059333 h 3163521"/>
              <a:gd name="connsiteX110" fmla="*/ 6550602 w 12193149"/>
              <a:gd name="connsiteY110" fmla="*/ 3088109 h 3163521"/>
              <a:gd name="connsiteX111" fmla="*/ 6318708 w 12193149"/>
              <a:gd name="connsiteY111" fmla="*/ 3134909 h 3163521"/>
              <a:gd name="connsiteX112" fmla="*/ 6169822 w 12193149"/>
              <a:gd name="connsiteY112" fmla="*/ 3136996 h 3163521"/>
              <a:gd name="connsiteX113" fmla="*/ 6074996 w 12193149"/>
              <a:gd name="connsiteY113" fmla="*/ 3157458 h 3163521"/>
              <a:gd name="connsiteX114" fmla="*/ 6069677 w 12193149"/>
              <a:gd name="connsiteY114" fmla="*/ 3155921 h 3163521"/>
              <a:gd name="connsiteX115" fmla="*/ 6049786 w 12193149"/>
              <a:gd name="connsiteY115" fmla="*/ 3156604 h 3163521"/>
              <a:gd name="connsiteX116" fmla="*/ 6042433 w 12193149"/>
              <a:gd name="connsiteY116" fmla="*/ 3148255 h 3163521"/>
              <a:gd name="connsiteX117" fmla="*/ 6011238 w 12193149"/>
              <a:gd name="connsiteY117" fmla="*/ 3143162 h 3163521"/>
              <a:gd name="connsiteX118" fmla="*/ 5958523 w 12193149"/>
              <a:gd name="connsiteY118" fmla="*/ 3146806 h 3163521"/>
              <a:gd name="connsiteX119" fmla="*/ 5760067 w 12193149"/>
              <a:gd name="connsiteY119" fmla="*/ 3162498 h 3163521"/>
              <a:gd name="connsiteX120" fmla="*/ 5628108 w 12193149"/>
              <a:gd name="connsiteY120" fmla="*/ 3163521 h 3163521"/>
              <a:gd name="connsiteX121" fmla="*/ 5472054 w 12193149"/>
              <a:gd name="connsiteY121" fmla="*/ 3149501 h 3163521"/>
              <a:gd name="connsiteX122" fmla="*/ 5433909 w 12193149"/>
              <a:gd name="connsiteY122" fmla="*/ 3138248 h 3163521"/>
              <a:gd name="connsiteX123" fmla="*/ 5382817 w 12193149"/>
              <a:gd name="connsiteY123" fmla="*/ 3120546 h 3163521"/>
              <a:gd name="connsiteX124" fmla="*/ 5262912 w 12193149"/>
              <a:gd name="connsiteY124" fmla="*/ 3100129 h 3163521"/>
              <a:gd name="connsiteX125" fmla="*/ 5224109 w 12193149"/>
              <a:gd name="connsiteY125" fmla="*/ 3089005 h 3163521"/>
              <a:gd name="connsiteX126" fmla="*/ 5175808 w 12193149"/>
              <a:gd name="connsiteY126" fmla="*/ 3086015 h 3163521"/>
              <a:gd name="connsiteX127" fmla="*/ 5157702 w 12193149"/>
              <a:gd name="connsiteY127" fmla="*/ 3078792 h 3163521"/>
              <a:gd name="connsiteX128" fmla="*/ 5143747 w 12193149"/>
              <a:gd name="connsiteY128" fmla="*/ 3075392 h 3163521"/>
              <a:gd name="connsiteX129" fmla="*/ 5140744 w 12193149"/>
              <a:gd name="connsiteY129" fmla="*/ 3073291 h 3163521"/>
              <a:gd name="connsiteX130" fmla="*/ 5122807 w 12193149"/>
              <a:gd name="connsiteY130" fmla="*/ 3062438 h 3163521"/>
              <a:gd name="connsiteX131" fmla="*/ 5066938 w 12193149"/>
              <a:gd name="connsiteY131" fmla="*/ 3069009 h 3163521"/>
              <a:gd name="connsiteX132" fmla="*/ 5012662 w 12193149"/>
              <a:gd name="connsiteY132" fmla="*/ 3052628 h 3163521"/>
              <a:gd name="connsiteX133" fmla="*/ 4841589 w 12193149"/>
              <a:gd name="connsiteY133" fmla="*/ 3028611 h 3163521"/>
              <a:gd name="connsiteX134" fmla="*/ 4763595 w 12193149"/>
              <a:gd name="connsiteY134" fmla="*/ 3000843 h 3163521"/>
              <a:gd name="connsiteX135" fmla="*/ 4724334 w 12193149"/>
              <a:gd name="connsiteY135" fmla="*/ 2991829 h 3163521"/>
              <a:gd name="connsiteX136" fmla="*/ 4722324 w 12193149"/>
              <a:gd name="connsiteY136" fmla="*/ 2991080 h 3163521"/>
              <a:gd name="connsiteX137" fmla="*/ 4723259 w 12193149"/>
              <a:gd name="connsiteY137" fmla="*/ 2990869 h 3163521"/>
              <a:gd name="connsiteX138" fmla="*/ 4718350 w 12193149"/>
              <a:gd name="connsiteY138" fmla="*/ 2989599 h 3163521"/>
              <a:gd name="connsiteX139" fmla="*/ 4722324 w 12193149"/>
              <a:gd name="connsiteY139" fmla="*/ 2991080 h 3163521"/>
              <a:gd name="connsiteX140" fmla="*/ 4716674 w 12193149"/>
              <a:gd name="connsiteY140" fmla="*/ 2992355 h 3163521"/>
              <a:gd name="connsiteX141" fmla="*/ 4516962 w 12193149"/>
              <a:gd name="connsiteY141" fmla="*/ 2982453 h 3163521"/>
              <a:gd name="connsiteX142" fmla="*/ 4429691 w 12193149"/>
              <a:gd name="connsiteY142" fmla="*/ 2971802 h 3163521"/>
              <a:gd name="connsiteX143" fmla="*/ 4364023 w 12193149"/>
              <a:gd name="connsiteY143" fmla="*/ 2970456 h 3163521"/>
              <a:gd name="connsiteX144" fmla="*/ 4318114 w 12193149"/>
              <a:gd name="connsiteY144" fmla="*/ 2977071 h 3163521"/>
              <a:gd name="connsiteX145" fmla="*/ 4316258 w 12193149"/>
              <a:gd name="connsiteY145" fmla="*/ 2975730 h 3163521"/>
              <a:gd name="connsiteX146" fmla="*/ 4296292 w 12193149"/>
              <a:gd name="connsiteY146" fmla="*/ 2973851 h 3163521"/>
              <a:gd name="connsiteX147" fmla="*/ 4291212 w 12193149"/>
              <a:gd name="connsiteY147" fmla="*/ 2976768 h 3163521"/>
              <a:gd name="connsiteX148" fmla="*/ 4277290 w 12193149"/>
              <a:gd name="connsiteY148" fmla="*/ 2976522 h 3163521"/>
              <a:gd name="connsiteX149" fmla="*/ 4249265 w 12193149"/>
              <a:gd name="connsiteY149" fmla="*/ 2978846 h 3163521"/>
              <a:gd name="connsiteX150" fmla="*/ 4203199 w 12193149"/>
              <a:gd name="connsiteY150" fmla="*/ 2976051 h 3163521"/>
              <a:gd name="connsiteX151" fmla="*/ 4202893 w 12193149"/>
              <a:gd name="connsiteY151" fmla="*/ 2974792 h 3163521"/>
              <a:gd name="connsiteX152" fmla="*/ 4192396 w 12193149"/>
              <a:gd name="connsiteY152" fmla="*/ 2969158 h 3163521"/>
              <a:gd name="connsiteX153" fmla="*/ 4143893 w 12193149"/>
              <a:gd name="connsiteY153" fmla="*/ 2953293 h 3163521"/>
              <a:gd name="connsiteX154" fmla="*/ 4084245 w 12193149"/>
              <a:gd name="connsiteY154" fmla="*/ 2926760 h 3163521"/>
              <a:gd name="connsiteX155" fmla="*/ 4075694 w 12193149"/>
              <a:gd name="connsiteY155" fmla="*/ 2925925 h 3163521"/>
              <a:gd name="connsiteX156" fmla="*/ 4075575 w 12193149"/>
              <a:gd name="connsiteY156" fmla="*/ 2925626 h 3163521"/>
              <a:gd name="connsiteX157" fmla="*/ 4066658 w 12193149"/>
              <a:gd name="connsiteY157" fmla="*/ 2924182 h 3163521"/>
              <a:gd name="connsiteX158" fmla="*/ 4060102 w 12193149"/>
              <a:gd name="connsiteY158" fmla="*/ 2924400 h 3163521"/>
              <a:gd name="connsiteX159" fmla="*/ 4043512 w 12193149"/>
              <a:gd name="connsiteY159" fmla="*/ 2922779 h 3163521"/>
              <a:gd name="connsiteX160" fmla="*/ 4038145 w 12193149"/>
              <a:gd name="connsiteY160" fmla="*/ 2920345 h 3163521"/>
              <a:gd name="connsiteX161" fmla="*/ 4036511 w 12193149"/>
              <a:gd name="connsiteY161" fmla="*/ 2916678 h 3163521"/>
              <a:gd name="connsiteX162" fmla="*/ 4034926 w 12193149"/>
              <a:gd name="connsiteY162" fmla="*/ 2916913 h 3163521"/>
              <a:gd name="connsiteX163" fmla="*/ 4005686 w 12193149"/>
              <a:gd name="connsiteY163" fmla="*/ 2904345 h 3163521"/>
              <a:gd name="connsiteX164" fmla="*/ 3937994 w 12193149"/>
              <a:gd name="connsiteY164" fmla="*/ 2886888 h 3163521"/>
              <a:gd name="connsiteX165" fmla="*/ 3898423 w 12193149"/>
              <a:gd name="connsiteY165" fmla="*/ 2881233 h 3163521"/>
              <a:gd name="connsiteX166" fmla="*/ 3790908 w 12193149"/>
              <a:gd name="connsiteY166" fmla="*/ 2860995 h 3163521"/>
              <a:gd name="connsiteX167" fmla="*/ 3683661 w 12193149"/>
              <a:gd name="connsiteY167" fmla="*/ 2837072 h 3163521"/>
              <a:gd name="connsiteX168" fmla="*/ 3611183 w 12193149"/>
              <a:gd name="connsiteY168" fmla="*/ 2804801 h 3163521"/>
              <a:gd name="connsiteX169" fmla="*/ 3605003 w 12193149"/>
              <a:gd name="connsiteY169" fmla="*/ 2806163 h 3163521"/>
              <a:gd name="connsiteX170" fmla="*/ 3595884 w 12193149"/>
              <a:gd name="connsiteY170" fmla="*/ 2806327 h 3163521"/>
              <a:gd name="connsiteX171" fmla="*/ 3595649 w 12193149"/>
              <a:gd name="connsiteY171" fmla="*/ 2806058 h 3163521"/>
              <a:gd name="connsiteX172" fmla="*/ 3587126 w 12193149"/>
              <a:gd name="connsiteY172" fmla="*/ 2806748 h 3163521"/>
              <a:gd name="connsiteX173" fmla="*/ 3537283 w 12193149"/>
              <a:gd name="connsiteY173" fmla="*/ 2797049 h 3163521"/>
              <a:gd name="connsiteX174" fmla="*/ 3474371 w 12193149"/>
              <a:gd name="connsiteY174" fmla="*/ 2793388 h 3163521"/>
              <a:gd name="connsiteX175" fmla="*/ 3401876 w 12193149"/>
              <a:gd name="connsiteY175" fmla="*/ 2781340 h 3163521"/>
              <a:gd name="connsiteX176" fmla="*/ 3365036 w 12193149"/>
              <a:gd name="connsiteY176" fmla="*/ 2798292 h 3163521"/>
              <a:gd name="connsiteX177" fmla="*/ 3345174 w 12193149"/>
              <a:gd name="connsiteY177" fmla="*/ 2799974 h 3163521"/>
              <a:gd name="connsiteX178" fmla="*/ 3342846 w 12193149"/>
              <a:gd name="connsiteY178" fmla="*/ 2798999 h 3163521"/>
              <a:gd name="connsiteX179" fmla="*/ 3263504 w 12193149"/>
              <a:gd name="connsiteY179" fmla="*/ 2804876 h 3163521"/>
              <a:gd name="connsiteX180" fmla="*/ 3143704 w 12193149"/>
              <a:gd name="connsiteY180" fmla="*/ 2812651 h 3163521"/>
              <a:gd name="connsiteX181" fmla="*/ 3031439 w 12193149"/>
              <a:gd name="connsiteY181" fmla="*/ 2815294 h 3163521"/>
              <a:gd name="connsiteX182" fmla="*/ 2782717 w 12193149"/>
              <a:gd name="connsiteY182" fmla="*/ 2837115 h 3163521"/>
              <a:gd name="connsiteX183" fmla="*/ 2647675 w 12193149"/>
              <a:gd name="connsiteY183" fmla="*/ 2847651 h 3163521"/>
              <a:gd name="connsiteX184" fmla="*/ 2569176 w 12193149"/>
              <a:gd name="connsiteY184" fmla="*/ 2821410 h 3163521"/>
              <a:gd name="connsiteX185" fmla="*/ 2444403 w 12193149"/>
              <a:gd name="connsiteY185" fmla="*/ 2835311 h 3163521"/>
              <a:gd name="connsiteX186" fmla="*/ 2316260 w 12193149"/>
              <a:gd name="connsiteY186" fmla="*/ 2843778 h 3163521"/>
              <a:gd name="connsiteX187" fmla="*/ 2209726 w 12193149"/>
              <a:gd name="connsiteY187" fmla="*/ 2838545 h 3163521"/>
              <a:gd name="connsiteX188" fmla="*/ 2095813 w 12193149"/>
              <a:gd name="connsiteY188" fmla="*/ 2821834 h 3163521"/>
              <a:gd name="connsiteX189" fmla="*/ 1998504 w 12193149"/>
              <a:gd name="connsiteY189" fmla="*/ 2813814 h 3163521"/>
              <a:gd name="connsiteX190" fmla="*/ 1929320 w 12193149"/>
              <a:gd name="connsiteY190" fmla="*/ 2835759 h 3163521"/>
              <a:gd name="connsiteX191" fmla="*/ 1922798 w 12193149"/>
              <a:gd name="connsiteY191" fmla="*/ 2830928 h 3163521"/>
              <a:gd name="connsiteX192" fmla="*/ 1874228 w 12193149"/>
              <a:gd name="connsiteY192" fmla="*/ 2832523 h 3163521"/>
              <a:gd name="connsiteX193" fmla="*/ 1787803 w 12193149"/>
              <a:gd name="connsiteY193" fmla="*/ 2860145 h 3163521"/>
              <a:gd name="connsiteX194" fmla="*/ 1739352 w 12193149"/>
              <a:gd name="connsiteY194" fmla="*/ 2855094 h 3163521"/>
              <a:gd name="connsiteX195" fmla="*/ 1676219 w 12193149"/>
              <a:gd name="connsiteY195" fmla="*/ 2838745 h 3163521"/>
              <a:gd name="connsiteX196" fmla="*/ 1609817 w 12193149"/>
              <a:gd name="connsiteY196" fmla="*/ 2831848 h 3163521"/>
              <a:gd name="connsiteX197" fmla="*/ 1497258 w 12193149"/>
              <a:gd name="connsiteY197" fmla="*/ 2806258 h 3163521"/>
              <a:gd name="connsiteX198" fmla="*/ 1151127 w 12193149"/>
              <a:gd name="connsiteY198" fmla="*/ 2756823 h 3163521"/>
              <a:gd name="connsiteX199" fmla="*/ 859417 w 12193149"/>
              <a:gd name="connsiteY199" fmla="*/ 2747390 h 3163521"/>
              <a:gd name="connsiteX200" fmla="*/ 838688 w 12193149"/>
              <a:gd name="connsiteY200" fmla="*/ 2748603 h 3163521"/>
              <a:gd name="connsiteX201" fmla="*/ 817957 w 12193149"/>
              <a:gd name="connsiteY201" fmla="*/ 2746639 h 3163521"/>
              <a:gd name="connsiteX202" fmla="*/ 812654 w 12193149"/>
              <a:gd name="connsiteY202" fmla="*/ 2749533 h 3163521"/>
              <a:gd name="connsiteX203" fmla="*/ 721195 w 12193149"/>
              <a:gd name="connsiteY203" fmla="*/ 2748443 h 3163521"/>
              <a:gd name="connsiteX204" fmla="*/ 720890 w 12193149"/>
              <a:gd name="connsiteY204" fmla="*/ 2747181 h 3163521"/>
              <a:gd name="connsiteX205" fmla="*/ 710023 w 12193149"/>
              <a:gd name="connsiteY205" fmla="*/ 2741504 h 3163521"/>
              <a:gd name="connsiteX206" fmla="*/ 597940 w 12193149"/>
              <a:gd name="connsiteY206" fmla="*/ 2698646 h 3163521"/>
              <a:gd name="connsiteX207" fmla="*/ 579683 w 12193149"/>
              <a:gd name="connsiteY207" fmla="*/ 2695994 h 3163521"/>
              <a:gd name="connsiteX208" fmla="*/ 572865 w 12193149"/>
              <a:gd name="connsiteY208" fmla="*/ 2696183 h 3163521"/>
              <a:gd name="connsiteX209" fmla="*/ 446247 w 12193149"/>
              <a:gd name="connsiteY209" fmla="*/ 2658153 h 3163521"/>
              <a:gd name="connsiteX210" fmla="*/ 405163 w 12193149"/>
              <a:gd name="connsiteY210" fmla="*/ 2652330 h 3163521"/>
              <a:gd name="connsiteX211" fmla="*/ 293583 w 12193149"/>
              <a:gd name="connsiteY211" fmla="*/ 2631634 h 3163521"/>
              <a:gd name="connsiteX212" fmla="*/ 119529 w 12193149"/>
              <a:gd name="connsiteY212" fmla="*/ 2579829 h 3163521"/>
              <a:gd name="connsiteX213" fmla="*/ 16674 w 12193149"/>
              <a:gd name="connsiteY213" fmla="*/ 2576973 h 3163521"/>
              <a:gd name="connsiteX214" fmla="*/ 1150 w 12193149"/>
              <a:gd name="connsiteY214" fmla="*/ 2571504 h 3163521"/>
              <a:gd name="connsiteX215" fmla="*/ 1148 w 12193149"/>
              <a:gd name="connsiteY215" fmla="*/ 1040995 h 3163521"/>
              <a:gd name="connsiteX216" fmla="*/ 1148 w 12193149"/>
              <a:gd name="connsiteY216" fmla="*/ 818782 h 3163521"/>
              <a:gd name="connsiteX0" fmla="*/ 1148 w 12193149"/>
              <a:gd name="connsiteY0" fmla="*/ 0 h 3171710"/>
              <a:gd name="connsiteX1" fmla="*/ 12181789 w 12193149"/>
              <a:gd name="connsiteY1" fmla="*/ 8189 h 3171710"/>
              <a:gd name="connsiteX2" fmla="*/ 12193149 w 12193149"/>
              <a:gd name="connsiteY2" fmla="*/ 1406710 h 3171710"/>
              <a:gd name="connsiteX3" fmla="*/ 12185986 w 12193149"/>
              <a:gd name="connsiteY3" fmla="*/ 1411160 h 3171710"/>
              <a:gd name="connsiteX4" fmla="*/ 12156363 w 12193149"/>
              <a:gd name="connsiteY4" fmla="*/ 1424337 h 3171710"/>
              <a:gd name="connsiteX5" fmla="*/ 12139215 w 12193149"/>
              <a:gd name="connsiteY5" fmla="*/ 1450150 h 3171710"/>
              <a:gd name="connsiteX6" fmla="*/ 12126327 w 12193149"/>
              <a:gd name="connsiteY6" fmla="*/ 1451661 h 3171710"/>
              <a:gd name="connsiteX7" fmla="*/ 12124007 w 12193149"/>
              <a:gd name="connsiteY7" fmla="*/ 1451765 h 3171710"/>
              <a:gd name="connsiteX8" fmla="*/ 12116854 w 12193149"/>
              <a:gd name="connsiteY8" fmla="*/ 1455579 h 3171710"/>
              <a:gd name="connsiteX9" fmla="*/ 12099497 w 12193149"/>
              <a:gd name="connsiteY9" fmla="*/ 1455110 h 3171710"/>
              <a:gd name="connsiteX10" fmla="*/ 12087073 w 12193149"/>
              <a:gd name="connsiteY10" fmla="*/ 1463312 h 3171710"/>
              <a:gd name="connsiteX11" fmla="*/ 12031073 w 12193149"/>
              <a:gd name="connsiteY11" fmla="*/ 1506980 h 3171710"/>
              <a:gd name="connsiteX12" fmla="*/ 11995833 w 12193149"/>
              <a:gd name="connsiteY12" fmla="*/ 1530429 h 3171710"/>
              <a:gd name="connsiteX13" fmla="*/ 11979717 w 12193149"/>
              <a:gd name="connsiteY13" fmla="*/ 1535132 h 3171710"/>
              <a:gd name="connsiteX14" fmla="*/ 11959046 w 12193149"/>
              <a:gd name="connsiteY14" fmla="*/ 1544529 h 3171710"/>
              <a:gd name="connsiteX15" fmla="*/ 11920454 w 12193149"/>
              <a:gd name="connsiteY15" fmla="*/ 1557854 h 3171710"/>
              <a:gd name="connsiteX16" fmla="*/ 11903656 w 12193149"/>
              <a:gd name="connsiteY16" fmla="*/ 1569397 h 3171710"/>
              <a:gd name="connsiteX17" fmla="*/ 11895048 w 12193149"/>
              <a:gd name="connsiteY17" fmla="*/ 1571762 h 3171710"/>
              <a:gd name="connsiteX18" fmla="*/ 11891968 w 12193149"/>
              <a:gd name="connsiteY18" fmla="*/ 1582700 h 3171710"/>
              <a:gd name="connsiteX19" fmla="*/ 11870776 w 12193149"/>
              <a:gd name="connsiteY19" fmla="*/ 1604787 h 3171710"/>
              <a:gd name="connsiteX20" fmla="*/ 11813376 w 12193149"/>
              <a:gd name="connsiteY20" fmla="*/ 1624630 h 3171710"/>
              <a:gd name="connsiteX21" fmla="*/ 11590693 w 12193149"/>
              <a:gd name="connsiteY21" fmla="*/ 1790748 h 3171710"/>
              <a:gd name="connsiteX22" fmla="*/ 11506817 w 12193149"/>
              <a:gd name="connsiteY22" fmla="*/ 1860594 h 3171710"/>
              <a:gd name="connsiteX23" fmla="*/ 11280332 w 12193149"/>
              <a:gd name="connsiteY23" fmla="*/ 2050542 h 3171710"/>
              <a:gd name="connsiteX24" fmla="*/ 11228309 w 12193149"/>
              <a:gd name="connsiteY24" fmla="*/ 2103207 h 3171710"/>
              <a:gd name="connsiteX25" fmla="*/ 11218087 w 12193149"/>
              <a:gd name="connsiteY25" fmla="*/ 2102932 h 3171710"/>
              <a:gd name="connsiteX26" fmla="*/ 11217184 w 12193149"/>
              <a:gd name="connsiteY26" fmla="*/ 2101989 h 3171710"/>
              <a:gd name="connsiteX27" fmla="*/ 11188885 w 12193149"/>
              <a:gd name="connsiteY27" fmla="*/ 2119354 h 3171710"/>
              <a:gd name="connsiteX28" fmla="*/ 11184501 w 12193149"/>
              <a:gd name="connsiteY28" fmla="*/ 2119496 h 3171710"/>
              <a:gd name="connsiteX29" fmla="*/ 11166854 w 12193149"/>
              <a:gd name="connsiteY29" fmla="*/ 2133583 h 3171710"/>
              <a:gd name="connsiteX30" fmla="*/ 11157311 w 12193149"/>
              <a:gd name="connsiteY30" fmla="*/ 2139385 h 3171710"/>
              <a:gd name="connsiteX31" fmla="*/ 11155496 w 12193149"/>
              <a:gd name="connsiteY31" fmla="*/ 2144068 h 3171710"/>
              <a:gd name="connsiteX32" fmla="*/ 11140961 w 12193149"/>
              <a:gd name="connsiteY32" fmla="*/ 2151086 h 3171710"/>
              <a:gd name="connsiteX33" fmla="*/ 11138961 w 12193149"/>
              <a:gd name="connsiteY33" fmla="*/ 2150743 h 3171710"/>
              <a:gd name="connsiteX34" fmla="*/ 11128208 w 12193149"/>
              <a:gd name="connsiteY34" fmla="*/ 2160803 h 3171710"/>
              <a:gd name="connsiteX35" fmla="*/ 11120691 w 12193149"/>
              <a:gd name="connsiteY35" fmla="*/ 2174395 h 3171710"/>
              <a:gd name="connsiteX36" fmla="*/ 10894683 w 12193149"/>
              <a:gd name="connsiteY36" fmla="*/ 2300370 h 3171710"/>
              <a:gd name="connsiteX37" fmla="*/ 10773300 w 12193149"/>
              <a:gd name="connsiteY37" fmla="*/ 2350162 h 3171710"/>
              <a:gd name="connsiteX38" fmla="*/ 10627668 w 12193149"/>
              <a:gd name="connsiteY38" fmla="*/ 2386200 h 3171710"/>
              <a:gd name="connsiteX39" fmla="*/ 10581895 w 12193149"/>
              <a:gd name="connsiteY39" fmla="*/ 2395660 h 3171710"/>
              <a:gd name="connsiteX40" fmla="*/ 10547790 w 12193149"/>
              <a:gd name="connsiteY40" fmla="*/ 2425394 h 3171710"/>
              <a:gd name="connsiteX41" fmla="*/ 10529643 w 12193149"/>
              <a:gd name="connsiteY41" fmla="*/ 2423878 h 3171710"/>
              <a:gd name="connsiteX42" fmla="*/ 10526446 w 12193149"/>
              <a:gd name="connsiteY42" fmla="*/ 2423382 h 3171710"/>
              <a:gd name="connsiteX43" fmla="*/ 10515129 w 12193149"/>
              <a:gd name="connsiteY43" fmla="*/ 2426508 h 3171710"/>
              <a:gd name="connsiteX44" fmla="*/ 10491735 w 12193149"/>
              <a:gd name="connsiteY44" fmla="*/ 2421127 h 3171710"/>
              <a:gd name="connsiteX45" fmla="*/ 10471418 w 12193149"/>
              <a:gd name="connsiteY45" fmla="*/ 2428664 h 3171710"/>
              <a:gd name="connsiteX46" fmla="*/ 10377042 w 12193149"/>
              <a:gd name="connsiteY46" fmla="*/ 2471569 h 3171710"/>
              <a:gd name="connsiteX47" fmla="*/ 10319338 w 12193149"/>
              <a:gd name="connsiteY47" fmla="*/ 2493192 h 3171710"/>
              <a:gd name="connsiteX48" fmla="*/ 10295467 w 12193149"/>
              <a:gd name="connsiteY48" fmla="*/ 2495050 h 3171710"/>
              <a:gd name="connsiteX49" fmla="*/ 10263443 w 12193149"/>
              <a:gd name="connsiteY49" fmla="*/ 2501919 h 3171710"/>
              <a:gd name="connsiteX50" fmla="*/ 10205418 w 12193149"/>
              <a:gd name="connsiteY50" fmla="*/ 2509120 h 3171710"/>
              <a:gd name="connsiteX51" fmla="*/ 10177759 w 12193149"/>
              <a:gd name="connsiteY51" fmla="*/ 2519914 h 3171710"/>
              <a:gd name="connsiteX52" fmla="*/ 10165070 w 12193149"/>
              <a:gd name="connsiteY52" fmla="*/ 2520710 h 3171710"/>
              <a:gd name="connsiteX53" fmla="*/ 10156308 w 12193149"/>
              <a:gd name="connsiteY53" fmla="*/ 2534458 h 3171710"/>
              <a:gd name="connsiteX54" fmla="*/ 10118267 w 12193149"/>
              <a:gd name="connsiteY54" fmla="*/ 2558113 h 3171710"/>
              <a:gd name="connsiteX55" fmla="*/ 10083317 w 12193149"/>
              <a:gd name="connsiteY55" fmla="*/ 2570267 h 3171710"/>
              <a:gd name="connsiteX56" fmla="*/ 10040388 w 12193149"/>
              <a:gd name="connsiteY56" fmla="*/ 2568603 h 3171710"/>
              <a:gd name="connsiteX57" fmla="*/ 9961167 w 12193149"/>
              <a:gd name="connsiteY57" fmla="*/ 2584118 h 3171710"/>
              <a:gd name="connsiteX58" fmla="*/ 9848940 w 12193149"/>
              <a:gd name="connsiteY58" fmla="*/ 2590886 h 3171710"/>
              <a:gd name="connsiteX59" fmla="*/ 9729457 w 12193149"/>
              <a:gd name="connsiteY59" fmla="*/ 2611093 h 3171710"/>
              <a:gd name="connsiteX60" fmla="*/ 9613704 w 12193149"/>
              <a:gd name="connsiteY60" fmla="*/ 2639342 h 3171710"/>
              <a:gd name="connsiteX61" fmla="*/ 9338590 w 12193149"/>
              <a:gd name="connsiteY61" fmla="*/ 2696264 h 3171710"/>
              <a:gd name="connsiteX62" fmla="*/ 9232518 w 12193149"/>
              <a:gd name="connsiteY62" fmla="*/ 2720120 h 3171710"/>
              <a:gd name="connsiteX63" fmla="*/ 9156690 w 12193149"/>
              <a:gd name="connsiteY63" fmla="*/ 2730199 h 3171710"/>
              <a:gd name="connsiteX64" fmla="*/ 9054601 w 12193149"/>
              <a:gd name="connsiteY64" fmla="*/ 2737726 h 3171710"/>
              <a:gd name="connsiteX65" fmla="*/ 9006634 w 12193149"/>
              <a:gd name="connsiteY65" fmla="*/ 2741011 h 3171710"/>
              <a:gd name="connsiteX66" fmla="*/ 9006349 w 12193149"/>
              <a:gd name="connsiteY66" fmla="*/ 2740771 h 3171710"/>
              <a:gd name="connsiteX67" fmla="*/ 8997380 w 12193149"/>
              <a:gd name="connsiteY67" fmla="*/ 2741982 h 3171710"/>
              <a:gd name="connsiteX68" fmla="*/ 8991542 w 12193149"/>
              <a:gd name="connsiteY68" fmla="*/ 2744043 h 3171710"/>
              <a:gd name="connsiteX69" fmla="*/ 8975485 w 12193149"/>
              <a:gd name="connsiteY69" fmla="*/ 2747269 h 3171710"/>
              <a:gd name="connsiteX70" fmla="*/ 8969159 w 12193149"/>
              <a:gd name="connsiteY70" fmla="*/ 2746569 h 3171710"/>
              <a:gd name="connsiteX71" fmla="*/ 8964196 w 12193149"/>
              <a:gd name="connsiteY71" fmla="*/ 2744344 h 3171710"/>
              <a:gd name="connsiteX72" fmla="*/ 8930136 w 12193149"/>
              <a:gd name="connsiteY72" fmla="*/ 2741156 h 3171710"/>
              <a:gd name="connsiteX73" fmla="*/ 8753592 w 12193149"/>
              <a:gd name="connsiteY73" fmla="*/ 2760388 h 3171710"/>
              <a:gd name="connsiteX74" fmla="*/ 8708995 w 12193149"/>
              <a:gd name="connsiteY74" fmla="*/ 2762489 h 3171710"/>
              <a:gd name="connsiteX75" fmla="*/ 8597219 w 12193149"/>
              <a:gd name="connsiteY75" fmla="*/ 2771061 h 3171710"/>
              <a:gd name="connsiteX76" fmla="*/ 8526378 w 12193149"/>
              <a:gd name="connsiteY76" fmla="*/ 2756219 h 3171710"/>
              <a:gd name="connsiteX77" fmla="*/ 8512131 w 12193149"/>
              <a:gd name="connsiteY77" fmla="*/ 2762134 h 3171710"/>
              <a:gd name="connsiteX78" fmla="*/ 8507315 w 12193149"/>
              <a:gd name="connsiteY78" fmla="*/ 2765135 h 3171710"/>
              <a:gd name="connsiteX79" fmla="*/ 8499116 w 12193149"/>
              <a:gd name="connsiteY79" fmla="*/ 2767873 h 3171710"/>
              <a:gd name="connsiteX80" fmla="*/ 8498742 w 12193149"/>
              <a:gd name="connsiteY80" fmla="*/ 2767694 h 3171710"/>
              <a:gd name="connsiteX81" fmla="*/ 8491397 w 12193149"/>
              <a:gd name="connsiteY81" fmla="*/ 2770744 h 3171710"/>
              <a:gd name="connsiteX82" fmla="*/ 8368330 w 12193149"/>
              <a:gd name="connsiteY82" fmla="*/ 2784786 h 3171710"/>
              <a:gd name="connsiteX83" fmla="*/ 8354947 w 12193149"/>
              <a:gd name="connsiteY83" fmla="*/ 2784980 h 3171710"/>
              <a:gd name="connsiteX84" fmla="*/ 8321252 w 12193149"/>
              <a:gd name="connsiteY84" fmla="*/ 2801558 h 3171710"/>
              <a:gd name="connsiteX85" fmla="*/ 8315581 w 12193149"/>
              <a:gd name="connsiteY85" fmla="*/ 2801884 h 3171710"/>
              <a:gd name="connsiteX86" fmla="*/ 8296322 w 12193149"/>
              <a:gd name="connsiteY86" fmla="*/ 2815779 h 3171710"/>
              <a:gd name="connsiteX87" fmla="*/ 8285424 w 12193149"/>
              <a:gd name="connsiteY87" fmla="*/ 2821602 h 3171710"/>
              <a:gd name="connsiteX88" fmla="*/ 8284298 w 12193149"/>
              <a:gd name="connsiteY88" fmla="*/ 2826045 h 3171710"/>
              <a:gd name="connsiteX89" fmla="*/ 8267224 w 12193149"/>
              <a:gd name="connsiteY89" fmla="*/ 2833220 h 3171710"/>
              <a:gd name="connsiteX90" fmla="*/ 8264525 w 12193149"/>
              <a:gd name="connsiteY90" fmla="*/ 2832990 h 3171710"/>
              <a:gd name="connsiteX91" fmla="*/ 8253181 w 12193149"/>
              <a:gd name="connsiteY91" fmla="*/ 2842833 h 3171710"/>
              <a:gd name="connsiteX92" fmla="*/ 8246982 w 12193149"/>
              <a:gd name="connsiteY92" fmla="*/ 2855825 h 3171710"/>
              <a:gd name="connsiteX93" fmla="*/ 8091420 w 12193149"/>
              <a:gd name="connsiteY93" fmla="*/ 2901986 h 3171710"/>
              <a:gd name="connsiteX94" fmla="*/ 7906555 w 12193149"/>
              <a:gd name="connsiteY94" fmla="*/ 2943959 h 3171710"/>
              <a:gd name="connsiteX95" fmla="*/ 7719893 w 12193149"/>
              <a:gd name="connsiteY95" fmla="*/ 2969674 h 3171710"/>
              <a:gd name="connsiteX96" fmla="*/ 7615495 w 12193149"/>
              <a:gd name="connsiteY96" fmla="*/ 2966203 h 3171710"/>
              <a:gd name="connsiteX97" fmla="*/ 7528691 w 12193149"/>
              <a:gd name="connsiteY97" fmla="*/ 2972031 h 3171710"/>
              <a:gd name="connsiteX98" fmla="*/ 7520719 w 12193149"/>
              <a:gd name="connsiteY98" fmla="*/ 2974584 h 3171710"/>
              <a:gd name="connsiteX99" fmla="*/ 7508559 w 12193149"/>
              <a:gd name="connsiteY99" fmla="*/ 2975919 h 3171710"/>
              <a:gd name="connsiteX100" fmla="*/ 7508188 w 12193149"/>
              <a:gd name="connsiteY100" fmla="*/ 2975592 h 3171710"/>
              <a:gd name="connsiteX101" fmla="*/ 7496943 w 12193149"/>
              <a:gd name="connsiteY101" fmla="*/ 2977544 h 3171710"/>
              <a:gd name="connsiteX102" fmla="*/ 7219707 w 12193149"/>
              <a:gd name="connsiteY102" fmla="*/ 2983651 h 3171710"/>
              <a:gd name="connsiteX103" fmla="*/ 7202249 w 12193149"/>
              <a:gd name="connsiteY103" fmla="*/ 2988201 h 3171710"/>
              <a:gd name="connsiteX104" fmla="*/ 7198152 w 12193149"/>
              <a:gd name="connsiteY104" fmla="*/ 2993559 h 3171710"/>
              <a:gd name="connsiteX105" fmla="*/ 7171956 w 12193149"/>
              <a:gd name="connsiteY105" fmla="*/ 2998207 h 3171710"/>
              <a:gd name="connsiteX106" fmla="*/ 7098136 w 12193149"/>
              <a:gd name="connsiteY106" fmla="*/ 3010435 h 3171710"/>
              <a:gd name="connsiteX107" fmla="*/ 7019644 w 12193149"/>
              <a:gd name="connsiteY107" fmla="*/ 3010061 h 3171710"/>
              <a:gd name="connsiteX108" fmla="*/ 6905294 w 12193149"/>
              <a:gd name="connsiteY108" fmla="*/ 3039567 h 3171710"/>
              <a:gd name="connsiteX109" fmla="*/ 6709370 w 12193149"/>
              <a:gd name="connsiteY109" fmla="*/ 3067522 h 3171710"/>
              <a:gd name="connsiteX110" fmla="*/ 6550602 w 12193149"/>
              <a:gd name="connsiteY110" fmla="*/ 3096298 h 3171710"/>
              <a:gd name="connsiteX111" fmla="*/ 6318708 w 12193149"/>
              <a:gd name="connsiteY111" fmla="*/ 3143098 h 3171710"/>
              <a:gd name="connsiteX112" fmla="*/ 6169822 w 12193149"/>
              <a:gd name="connsiteY112" fmla="*/ 3145185 h 3171710"/>
              <a:gd name="connsiteX113" fmla="*/ 6074996 w 12193149"/>
              <a:gd name="connsiteY113" fmla="*/ 3165647 h 3171710"/>
              <a:gd name="connsiteX114" fmla="*/ 6069677 w 12193149"/>
              <a:gd name="connsiteY114" fmla="*/ 3164110 h 3171710"/>
              <a:gd name="connsiteX115" fmla="*/ 6049786 w 12193149"/>
              <a:gd name="connsiteY115" fmla="*/ 3164793 h 3171710"/>
              <a:gd name="connsiteX116" fmla="*/ 6042433 w 12193149"/>
              <a:gd name="connsiteY116" fmla="*/ 3156444 h 3171710"/>
              <a:gd name="connsiteX117" fmla="*/ 6011238 w 12193149"/>
              <a:gd name="connsiteY117" fmla="*/ 3151351 h 3171710"/>
              <a:gd name="connsiteX118" fmla="*/ 5958523 w 12193149"/>
              <a:gd name="connsiteY118" fmla="*/ 3154995 h 3171710"/>
              <a:gd name="connsiteX119" fmla="*/ 5760067 w 12193149"/>
              <a:gd name="connsiteY119" fmla="*/ 3170687 h 3171710"/>
              <a:gd name="connsiteX120" fmla="*/ 5628108 w 12193149"/>
              <a:gd name="connsiteY120" fmla="*/ 3171710 h 3171710"/>
              <a:gd name="connsiteX121" fmla="*/ 5472054 w 12193149"/>
              <a:gd name="connsiteY121" fmla="*/ 3157690 h 3171710"/>
              <a:gd name="connsiteX122" fmla="*/ 5433909 w 12193149"/>
              <a:gd name="connsiteY122" fmla="*/ 3146437 h 3171710"/>
              <a:gd name="connsiteX123" fmla="*/ 5382817 w 12193149"/>
              <a:gd name="connsiteY123" fmla="*/ 3128735 h 3171710"/>
              <a:gd name="connsiteX124" fmla="*/ 5262912 w 12193149"/>
              <a:gd name="connsiteY124" fmla="*/ 3108318 h 3171710"/>
              <a:gd name="connsiteX125" fmla="*/ 5224109 w 12193149"/>
              <a:gd name="connsiteY125" fmla="*/ 3097194 h 3171710"/>
              <a:gd name="connsiteX126" fmla="*/ 5175808 w 12193149"/>
              <a:gd name="connsiteY126" fmla="*/ 3094204 h 3171710"/>
              <a:gd name="connsiteX127" fmla="*/ 5157702 w 12193149"/>
              <a:gd name="connsiteY127" fmla="*/ 3086981 h 3171710"/>
              <a:gd name="connsiteX128" fmla="*/ 5143747 w 12193149"/>
              <a:gd name="connsiteY128" fmla="*/ 3083581 h 3171710"/>
              <a:gd name="connsiteX129" fmla="*/ 5140744 w 12193149"/>
              <a:gd name="connsiteY129" fmla="*/ 3081480 h 3171710"/>
              <a:gd name="connsiteX130" fmla="*/ 5122807 w 12193149"/>
              <a:gd name="connsiteY130" fmla="*/ 3070627 h 3171710"/>
              <a:gd name="connsiteX131" fmla="*/ 5066938 w 12193149"/>
              <a:gd name="connsiteY131" fmla="*/ 3077198 h 3171710"/>
              <a:gd name="connsiteX132" fmla="*/ 5012662 w 12193149"/>
              <a:gd name="connsiteY132" fmla="*/ 3060817 h 3171710"/>
              <a:gd name="connsiteX133" fmla="*/ 4841589 w 12193149"/>
              <a:gd name="connsiteY133" fmla="*/ 3036800 h 3171710"/>
              <a:gd name="connsiteX134" fmla="*/ 4763595 w 12193149"/>
              <a:gd name="connsiteY134" fmla="*/ 3009032 h 3171710"/>
              <a:gd name="connsiteX135" fmla="*/ 4724334 w 12193149"/>
              <a:gd name="connsiteY135" fmla="*/ 3000018 h 3171710"/>
              <a:gd name="connsiteX136" fmla="*/ 4722324 w 12193149"/>
              <a:gd name="connsiteY136" fmla="*/ 2999269 h 3171710"/>
              <a:gd name="connsiteX137" fmla="*/ 4723259 w 12193149"/>
              <a:gd name="connsiteY137" fmla="*/ 2999058 h 3171710"/>
              <a:gd name="connsiteX138" fmla="*/ 4718350 w 12193149"/>
              <a:gd name="connsiteY138" fmla="*/ 2997788 h 3171710"/>
              <a:gd name="connsiteX139" fmla="*/ 4722324 w 12193149"/>
              <a:gd name="connsiteY139" fmla="*/ 2999269 h 3171710"/>
              <a:gd name="connsiteX140" fmla="*/ 4716674 w 12193149"/>
              <a:gd name="connsiteY140" fmla="*/ 3000544 h 3171710"/>
              <a:gd name="connsiteX141" fmla="*/ 4516962 w 12193149"/>
              <a:gd name="connsiteY141" fmla="*/ 2990642 h 3171710"/>
              <a:gd name="connsiteX142" fmla="*/ 4429691 w 12193149"/>
              <a:gd name="connsiteY142" fmla="*/ 2979991 h 3171710"/>
              <a:gd name="connsiteX143" fmla="*/ 4364023 w 12193149"/>
              <a:gd name="connsiteY143" fmla="*/ 2978645 h 3171710"/>
              <a:gd name="connsiteX144" fmla="*/ 4318114 w 12193149"/>
              <a:gd name="connsiteY144" fmla="*/ 2985260 h 3171710"/>
              <a:gd name="connsiteX145" fmla="*/ 4316258 w 12193149"/>
              <a:gd name="connsiteY145" fmla="*/ 2983919 h 3171710"/>
              <a:gd name="connsiteX146" fmla="*/ 4296292 w 12193149"/>
              <a:gd name="connsiteY146" fmla="*/ 2982040 h 3171710"/>
              <a:gd name="connsiteX147" fmla="*/ 4291212 w 12193149"/>
              <a:gd name="connsiteY147" fmla="*/ 2984957 h 3171710"/>
              <a:gd name="connsiteX148" fmla="*/ 4277290 w 12193149"/>
              <a:gd name="connsiteY148" fmla="*/ 2984711 h 3171710"/>
              <a:gd name="connsiteX149" fmla="*/ 4249265 w 12193149"/>
              <a:gd name="connsiteY149" fmla="*/ 2987035 h 3171710"/>
              <a:gd name="connsiteX150" fmla="*/ 4203199 w 12193149"/>
              <a:gd name="connsiteY150" fmla="*/ 2984240 h 3171710"/>
              <a:gd name="connsiteX151" fmla="*/ 4202893 w 12193149"/>
              <a:gd name="connsiteY151" fmla="*/ 2982981 h 3171710"/>
              <a:gd name="connsiteX152" fmla="*/ 4192396 w 12193149"/>
              <a:gd name="connsiteY152" fmla="*/ 2977347 h 3171710"/>
              <a:gd name="connsiteX153" fmla="*/ 4143893 w 12193149"/>
              <a:gd name="connsiteY153" fmla="*/ 2961482 h 3171710"/>
              <a:gd name="connsiteX154" fmla="*/ 4084245 w 12193149"/>
              <a:gd name="connsiteY154" fmla="*/ 2934949 h 3171710"/>
              <a:gd name="connsiteX155" fmla="*/ 4075694 w 12193149"/>
              <a:gd name="connsiteY155" fmla="*/ 2934114 h 3171710"/>
              <a:gd name="connsiteX156" fmla="*/ 4075575 w 12193149"/>
              <a:gd name="connsiteY156" fmla="*/ 2933815 h 3171710"/>
              <a:gd name="connsiteX157" fmla="*/ 4066658 w 12193149"/>
              <a:gd name="connsiteY157" fmla="*/ 2932371 h 3171710"/>
              <a:gd name="connsiteX158" fmla="*/ 4060102 w 12193149"/>
              <a:gd name="connsiteY158" fmla="*/ 2932589 h 3171710"/>
              <a:gd name="connsiteX159" fmla="*/ 4043512 w 12193149"/>
              <a:gd name="connsiteY159" fmla="*/ 2930968 h 3171710"/>
              <a:gd name="connsiteX160" fmla="*/ 4038145 w 12193149"/>
              <a:gd name="connsiteY160" fmla="*/ 2928534 h 3171710"/>
              <a:gd name="connsiteX161" fmla="*/ 4036511 w 12193149"/>
              <a:gd name="connsiteY161" fmla="*/ 2924867 h 3171710"/>
              <a:gd name="connsiteX162" fmla="*/ 4034926 w 12193149"/>
              <a:gd name="connsiteY162" fmla="*/ 2925102 h 3171710"/>
              <a:gd name="connsiteX163" fmla="*/ 4005686 w 12193149"/>
              <a:gd name="connsiteY163" fmla="*/ 2912534 h 3171710"/>
              <a:gd name="connsiteX164" fmla="*/ 3937994 w 12193149"/>
              <a:gd name="connsiteY164" fmla="*/ 2895077 h 3171710"/>
              <a:gd name="connsiteX165" fmla="*/ 3898423 w 12193149"/>
              <a:gd name="connsiteY165" fmla="*/ 2889422 h 3171710"/>
              <a:gd name="connsiteX166" fmla="*/ 3790908 w 12193149"/>
              <a:gd name="connsiteY166" fmla="*/ 2869184 h 3171710"/>
              <a:gd name="connsiteX167" fmla="*/ 3683661 w 12193149"/>
              <a:gd name="connsiteY167" fmla="*/ 2845261 h 3171710"/>
              <a:gd name="connsiteX168" fmla="*/ 3611183 w 12193149"/>
              <a:gd name="connsiteY168" fmla="*/ 2812990 h 3171710"/>
              <a:gd name="connsiteX169" fmla="*/ 3605003 w 12193149"/>
              <a:gd name="connsiteY169" fmla="*/ 2814352 h 3171710"/>
              <a:gd name="connsiteX170" fmla="*/ 3595884 w 12193149"/>
              <a:gd name="connsiteY170" fmla="*/ 2814516 h 3171710"/>
              <a:gd name="connsiteX171" fmla="*/ 3595649 w 12193149"/>
              <a:gd name="connsiteY171" fmla="*/ 2814247 h 3171710"/>
              <a:gd name="connsiteX172" fmla="*/ 3587126 w 12193149"/>
              <a:gd name="connsiteY172" fmla="*/ 2814937 h 3171710"/>
              <a:gd name="connsiteX173" fmla="*/ 3537283 w 12193149"/>
              <a:gd name="connsiteY173" fmla="*/ 2805238 h 3171710"/>
              <a:gd name="connsiteX174" fmla="*/ 3474371 w 12193149"/>
              <a:gd name="connsiteY174" fmla="*/ 2801577 h 3171710"/>
              <a:gd name="connsiteX175" fmla="*/ 3401876 w 12193149"/>
              <a:gd name="connsiteY175" fmla="*/ 2789529 h 3171710"/>
              <a:gd name="connsiteX176" fmla="*/ 3365036 w 12193149"/>
              <a:gd name="connsiteY176" fmla="*/ 2806481 h 3171710"/>
              <a:gd name="connsiteX177" fmla="*/ 3345174 w 12193149"/>
              <a:gd name="connsiteY177" fmla="*/ 2808163 h 3171710"/>
              <a:gd name="connsiteX178" fmla="*/ 3342846 w 12193149"/>
              <a:gd name="connsiteY178" fmla="*/ 2807188 h 3171710"/>
              <a:gd name="connsiteX179" fmla="*/ 3263504 w 12193149"/>
              <a:gd name="connsiteY179" fmla="*/ 2813065 h 3171710"/>
              <a:gd name="connsiteX180" fmla="*/ 3143704 w 12193149"/>
              <a:gd name="connsiteY180" fmla="*/ 2820840 h 3171710"/>
              <a:gd name="connsiteX181" fmla="*/ 3031439 w 12193149"/>
              <a:gd name="connsiteY181" fmla="*/ 2823483 h 3171710"/>
              <a:gd name="connsiteX182" fmla="*/ 2782717 w 12193149"/>
              <a:gd name="connsiteY182" fmla="*/ 2845304 h 3171710"/>
              <a:gd name="connsiteX183" fmla="*/ 2647675 w 12193149"/>
              <a:gd name="connsiteY183" fmla="*/ 2855840 h 3171710"/>
              <a:gd name="connsiteX184" fmla="*/ 2569176 w 12193149"/>
              <a:gd name="connsiteY184" fmla="*/ 2829599 h 3171710"/>
              <a:gd name="connsiteX185" fmla="*/ 2444403 w 12193149"/>
              <a:gd name="connsiteY185" fmla="*/ 2843500 h 3171710"/>
              <a:gd name="connsiteX186" fmla="*/ 2316260 w 12193149"/>
              <a:gd name="connsiteY186" fmla="*/ 2851967 h 3171710"/>
              <a:gd name="connsiteX187" fmla="*/ 2209726 w 12193149"/>
              <a:gd name="connsiteY187" fmla="*/ 2846734 h 3171710"/>
              <a:gd name="connsiteX188" fmla="*/ 2095813 w 12193149"/>
              <a:gd name="connsiteY188" fmla="*/ 2830023 h 3171710"/>
              <a:gd name="connsiteX189" fmla="*/ 1998504 w 12193149"/>
              <a:gd name="connsiteY189" fmla="*/ 2822003 h 3171710"/>
              <a:gd name="connsiteX190" fmla="*/ 1929320 w 12193149"/>
              <a:gd name="connsiteY190" fmla="*/ 2843948 h 3171710"/>
              <a:gd name="connsiteX191" fmla="*/ 1922798 w 12193149"/>
              <a:gd name="connsiteY191" fmla="*/ 2839117 h 3171710"/>
              <a:gd name="connsiteX192" fmla="*/ 1874228 w 12193149"/>
              <a:gd name="connsiteY192" fmla="*/ 2840712 h 3171710"/>
              <a:gd name="connsiteX193" fmla="*/ 1787803 w 12193149"/>
              <a:gd name="connsiteY193" fmla="*/ 2868334 h 3171710"/>
              <a:gd name="connsiteX194" fmla="*/ 1739352 w 12193149"/>
              <a:gd name="connsiteY194" fmla="*/ 2863283 h 3171710"/>
              <a:gd name="connsiteX195" fmla="*/ 1676219 w 12193149"/>
              <a:gd name="connsiteY195" fmla="*/ 2846934 h 3171710"/>
              <a:gd name="connsiteX196" fmla="*/ 1609817 w 12193149"/>
              <a:gd name="connsiteY196" fmla="*/ 2840037 h 3171710"/>
              <a:gd name="connsiteX197" fmla="*/ 1497258 w 12193149"/>
              <a:gd name="connsiteY197" fmla="*/ 2814447 h 3171710"/>
              <a:gd name="connsiteX198" fmla="*/ 1151127 w 12193149"/>
              <a:gd name="connsiteY198" fmla="*/ 2765012 h 3171710"/>
              <a:gd name="connsiteX199" fmla="*/ 859417 w 12193149"/>
              <a:gd name="connsiteY199" fmla="*/ 2755579 h 3171710"/>
              <a:gd name="connsiteX200" fmla="*/ 838688 w 12193149"/>
              <a:gd name="connsiteY200" fmla="*/ 2756792 h 3171710"/>
              <a:gd name="connsiteX201" fmla="*/ 817957 w 12193149"/>
              <a:gd name="connsiteY201" fmla="*/ 2754828 h 3171710"/>
              <a:gd name="connsiteX202" fmla="*/ 812654 w 12193149"/>
              <a:gd name="connsiteY202" fmla="*/ 2757722 h 3171710"/>
              <a:gd name="connsiteX203" fmla="*/ 721195 w 12193149"/>
              <a:gd name="connsiteY203" fmla="*/ 2756632 h 3171710"/>
              <a:gd name="connsiteX204" fmla="*/ 720890 w 12193149"/>
              <a:gd name="connsiteY204" fmla="*/ 2755370 h 3171710"/>
              <a:gd name="connsiteX205" fmla="*/ 710023 w 12193149"/>
              <a:gd name="connsiteY205" fmla="*/ 2749693 h 3171710"/>
              <a:gd name="connsiteX206" fmla="*/ 597940 w 12193149"/>
              <a:gd name="connsiteY206" fmla="*/ 2706835 h 3171710"/>
              <a:gd name="connsiteX207" fmla="*/ 579683 w 12193149"/>
              <a:gd name="connsiteY207" fmla="*/ 2704183 h 3171710"/>
              <a:gd name="connsiteX208" fmla="*/ 572865 w 12193149"/>
              <a:gd name="connsiteY208" fmla="*/ 2704372 h 3171710"/>
              <a:gd name="connsiteX209" fmla="*/ 446247 w 12193149"/>
              <a:gd name="connsiteY209" fmla="*/ 2666342 h 3171710"/>
              <a:gd name="connsiteX210" fmla="*/ 405163 w 12193149"/>
              <a:gd name="connsiteY210" fmla="*/ 2660519 h 3171710"/>
              <a:gd name="connsiteX211" fmla="*/ 293583 w 12193149"/>
              <a:gd name="connsiteY211" fmla="*/ 2639823 h 3171710"/>
              <a:gd name="connsiteX212" fmla="*/ 119529 w 12193149"/>
              <a:gd name="connsiteY212" fmla="*/ 2588018 h 3171710"/>
              <a:gd name="connsiteX213" fmla="*/ 16674 w 12193149"/>
              <a:gd name="connsiteY213" fmla="*/ 2585162 h 3171710"/>
              <a:gd name="connsiteX214" fmla="*/ 1150 w 12193149"/>
              <a:gd name="connsiteY214" fmla="*/ 2579693 h 3171710"/>
              <a:gd name="connsiteX215" fmla="*/ 1148 w 12193149"/>
              <a:gd name="connsiteY215" fmla="*/ 1049184 h 3171710"/>
              <a:gd name="connsiteX216" fmla="*/ 1148 w 12193149"/>
              <a:gd name="connsiteY216" fmla="*/ 0 h 31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3171710">
                <a:moveTo>
                  <a:pt x="1148" y="0"/>
                </a:moveTo>
                <a:lnTo>
                  <a:pt x="12181789" y="8189"/>
                </a:lnTo>
                <a:cubicBezTo>
                  <a:pt x="12181789" y="201435"/>
                  <a:pt x="12193149" y="1213464"/>
                  <a:pt x="12193149" y="1406710"/>
                </a:cubicBezTo>
                <a:lnTo>
                  <a:pt x="12185986" y="1411160"/>
                </a:lnTo>
                <a:cubicBezTo>
                  <a:pt x="12156393" y="1404401"/>
                  <a:pt x="12176978" y="1415299"/>
                  <a:pt x="12156363" y="1424337"/>
                </a:cubicBezTo>
                <a:cubicBezTo>
                  <a:pt x="12172308" y="1438279"/>
                  <a:pt x="12127905" y="1429847"/>
                  <a:pt x="12139215" y="1450150"/>
                </a:cubicBezTo>
                <a:cubicBezTo>
                  <a:pt x="12135103" y="1451151"/>
                  <a:pt x="12130766" y="1451483"/>
                  <a:pt x="12126327" y="1451661"/>
                </a:cubicBezTo>
                <a:lnTo>
                  <a:pt x="12124007" y="1451765"/>
                </a:lnTo>
                <a:lnTo>
                  <a:pt x="12116854" y="1455579"/>
                </a:lnTo>
                <a:lnTo>
                  <a:pt x="12099497" y="1455110"/>
                </a:lnTo>
                <a:cubicBezTo>
                  <a:pt x="12095162" y="1456775"/>
                  <a:pt x="12090978" y="1459336"/>
                  <a:pt x="12087073" y="1463312"/>
                </a:cubicBezTo>
                <a:cubicBezTo>
                  <a:pt x="12078890" y="1483714"/>
                  <a:pt x="12040481" y="1480817"/>
                  <a:pt x="12031073" y="1506980"/>
                </a:cubicBezTo>
                <a:cubicBezTo>
                  <a:pt x="12026399" y="1515225"/>
                  <a:pt x="12004497" y="1532326"/>
                  <a:pt x="11995833" y="1530429"/>
                </a:cubicBezTo>
                <a:cubicBezTo>
                  <a:pt x="11990333" y="1532938"/>
                  <a:pt x="11986699" y="1539016"/>
                  <a:pt x="11979717" y="1535132"/>
                </a:cubicBezTo>
                <a:cubicBezTo>
                  <a:pt x="11970382" y="1531211"/>
                  <a:pt x="11963763" y="1554233"/>
                  <a:pt x="11959046" y="1544529"/>
                </a:cubicBezTo>
                <a:lnTo>
                  <a:pt x="11920454" y="1557854"/>
                </a:lnTo>
                <a:cubicBezTo>
                  <a:pt x="11919152" y="1564914"/>
                  <a:pt x="11912619" y="1567116"/>
                  <a:pt x="11903656" y="1569397"/>
                </a:cubicBezTo>
                <a:lnTo>
                  <a:pt x="11895048" y="1571762"/>
                </a:lnTo>
                <a:lnTo>
                  <a:pt x="11891968" y="1582700"/>
                </a:lnTo>
                <a:cubicBezTo>
                  <a:pt x="11881074" y="1573372"/>
                  <a:pt x="11884523" y="1604713"/>
                  <a:pt x="11870776" y="1604787"/>
                </a:cubicBezTo>
                <a:lnTo>
                  <a:pt x="11813376" y="1624630"/>
                </a:lnTo>
                <a:lnTo>
                  <a:pt x="11590693" y="1790748"/>
                </a:lnTo>
                <a:cubicBezTo>
                  <a:pt x="11550201" y="1817685"/>
                  <a:pt x="11542649" y="1767741"/>
                  <a:pt x="11506817" y="1860594"/>
                </a:cubicBezTo>
                <a:cubicBezTo>
                  <a:pt x="11450023" y="1916431"/>
                  <a:pt x="11337127" y="2017145"/>
                  <a:pt x="11280332" y="2050542"/>
                </a:cubicBezTo>
                <a:cubicBezTo>
                  <a:pt x="11267547" y="2058142"/>
                  <a:pt x="11229147" y="2123560"/>
                  <a:pt x="11228309" y="2103207"/>
                </a:cubicBezTo>
                <a:cubicBezTo>
                  <a:pt x="11223950" y="2105174"/>
                  <a:pt x="11220761" y="2104651"/>
                  <a:pt x="11218087" y="2102932"/>
                </a:cubicBezTo>
                <a:lnTo>
                  <a:pt x="11217184" y="2101989"/>
                </a:lnTo>
                <a:lnTo>
                  <a:pt x="11188885" y="2119354"/>
                </a:lnTo>
                <a:lnTo>
                  <a:pt x="11184501" y="2119496"/>
                </a:lnTo>
                <a:lnTo>
                  <a:pt x="11166854" y="2133583"/>
                </a:lnTo>
                <a:lnTo>
                  <a:pt x="11157311" y="2139385"/>
                </a:lnTo>
                <a:lnTo>
                  <a:pt x="11155496" y="2144068"/>
                </a:lnTo>
                <a:cubicBezTo>
                  <a:pt x="11153045" y="2147436"/>
                  <a:pt x="11148902" y="2150083"/>
                  <a:pt x="11140961" y="2151086"/>
                </a:cubicBezTo>
                <a:lnTo>
                  <a:pt x="11138961" y="2150743"/>
                </a:lnTo>
                <a:lnTo>
                  <a:pt x="11128208" y="2160803"/>
                </a:lnTo>
                <a:cubicBezTo>
                  <a:pt x="11124962" y="2164785"/>
                  <a:pt x="11122359" y="2169258"/>
                  <a:pt x="11120691" y="2174395"/>
                </a:cubicBezTo>
                <a:cubicBezTo>
                  <a:pt x="11081770" y="2197656"/>
                  <a:pt x="10952581" y="2271077"/>
                  <a:pt x="10894683" y="2300370"/>
                </a:cubicBezTo>
                <a:cubicBezTo>
                  <a:pt x="10861781" y="2315405"/>
                  <a:pt x="10817803" y="2335857"/>
                  <a:pt x="10773300" y="2350162"/>
                </a:cubicBezTo>
                <a:cubicBezTo>
                  <a:pt x="10733414" y="2394390"/>
                  <a:pt x="10677791" y="2353706"/>
                  <a:pt x="10627668" y="2386200"/>
                </a:cubicBezTo>
                <a:cubicBezTo>
                  <a:pt x="10590276" y="2369074"/>
                  <a:pt x="10613693" y="2389253"/>
                  <a:pt x="10581895" y="2395660"/>
                </a:cubicBezTo>
                <a:cubicBezTo>
                  <a:pt x="10597733" y="2418627"/>
                  <a:pt x="10540912" y="2395212"/>
                  <a:pt x="10547790" y="2425394"/>
                </a:cubicBezTo>
                <a:cubicBezTo>
                  <a:pt x="10541784" y="2425603"/>
                  <a:pt x="10535750" y="2424857"/>
                  <a:pt x="10529643" y="2423878"/>
                </a:cubicBezTo>
                <a:lnTo>
                  <a:pt x="10526446" y="2423382"/>
                </a:lnTo>
                <a:lnTo>
                  <a:pt x="10515129" y="2426508"/>
                </a:lnTo>
                <a:lnTo>
                  <a:pt x="10491735" y="2421127"/>
                </a:lnTo>
                <a:cubicBezTo>
                  <a:pt x="10485147" y="2422161"/>
                  <a:pt x="10478389" y="2424430"/>
                  <a:pt x="10471418" y="2428664"/>
                </a:cubicBezTo>
                <a:cubicBezTo>
                  <a:pt x="10451763" y="2453636"/>
                  <a:pt x="10400774" y="2439247"/>
                  <a:pt x="10377042" y="2471569"/>
                </a:cubicBezTo>
                <a:cubicBezTo>
                  <a:pt x="10367240" y="2481286"/>
                  <a:pt x="10330319" y="2498097"/>
                  <a:pt x="10319338" y="2493192"/>
                </a:cubicBezTo>
                <a:cubicBezTo>
                  <a:pt x="10310813" y="2495031"/>
                  <a:pt x="10303331" y="2502144"/>
                  <a:pt x="10295467" y="2495050"/>
                </a:cubicBezTo>
                <a:cubicBezTo>
                  <a:pt x="10284420" y="2487261"/>
                  <a:pt x="10265794" y="2516157"/>
                  <a:pt x="10263443" y="2501919"/>
                </a:cubicBezTo>
                <a:lnTo>
                  <a:pt x="10205418" y="2509120"/>
                </a:lnTo>
                <a:cubicBezTo>
                  <a:pt x="10200696" y="2518180"/>
                  <a:pt x="10190895" y="2519327"/>
                  <a:pt x="10177759" y="2519914"/>
                </a:cubicBezTo>
                <a:lnTo>
                  <a:pt x="10165070" y="2520710"/>
                </a:lnTo>
                <a:lnTo>
                  <a:pt x="10156308" y="2534458"/>
                </a:lnTo>
                <a:cubicBezTo>
                  <a:pt x="10145406" y="2519028"/>
                  <a:pt x="10136981" y="2561781"/>
                  <a:pt x="10118267" y="2558113"/>
                </a:cubicBezTo>
                <a:lnTo>
                  <a:pt x="10083317" y="2570267"/>
                </a:lnTo>
                <a:cubicBezTo>
                  <a:pt x="10075718" y="2568198"/>
                  <a:pt x="10048011" y="2569526"/>
                  <a:pt x="10040388" y="2568603"/>
                </a:cubicBezTo>
                <a:cubicBezTo>
                  <a:pt x="9999609" y="2578704"/>
                  <a:pt x="9985545" y="2579194"/>
                  <a:pt x="9961167" y="2584118"/>
                </a:cubicBezTo>
                <a:cubicBezTo>
                  <a:pt x="9920131" y="2584260"/>
                  <a:pt x="9889892" y="2581061"/>
                  <a:pt x="9848940" y="2590886"/>
                </a:cubicBezTo>
                <a:lnTo>
                  <a:pt x="9729457" y="2611093"/>
                </a:lnTo>
                <a:cubicBezTo>
                  <a:pt x="9676207" y="2601507"/>
                  <a:pt x="9631235" y="2626730"/>
                  <a:pt x="9613704" y="2639342"/>
                </a:cubicBezTo>
                <a:cubicBezTo>
                  <a:pt x="9548152" y="2653618"/>
                  <a:pt x="9410970" y="2690964"/>
                  <a:pt x="9338590" y="2696264"/>
                </a:cubicBezTo>
                <a:lnTo>
                  <a:pt x="9232518" y="2720120"/>
                </a:lnTo>
                <a:lnTo>
                  <a:pt x="9156690" y="2730199"/>
                </a:lnTo>
                <a:lnTo>
                  <a:pt x="9054601" y="2737726"/>
                </a:lnTo>
                <a:lnTo>
                  <a:pt x="9006634" y="2741011"/>
                </a:lnTo>
                <a:lnTo>
                  <a:pt x="9006349" y="2740771"/>
                </a:lnTo>
                <a:cubicBezTo>
                  <a:pt x="9004294" y="2740551"/>
                  <a:pt x="9001475" y="2740879"/>
                  <a:pt x="8997380" y="2741982"/>
                </a:cubicBezTo>
                <a:lnTo>
                  <a:pt x="8991542" y="2744043"/>
                </a:lnTo>
                <a:lnTo>
                  <a:pt x="8975485" y="2747269"/>
                </a:lnTo>
                <a:lnTo>
                  <a:pt x="8969159" y="2746569"/>
                </a:lnTo>
                <a:lnTo>
                  <a:pt x="8964196" y="2744344"/>
                </a:lnTo>
                <a:cubicBezTo>
                  <a:pt x="8955841" y="2752295"/>
                  <a:pt x="8956668" y="2761243"/>
                  <a:pt x="8930136" y="2741156"/>
                </a:cubicBezTo>
                <a:cubicBezTo>
                  <a:pt x="8899182" y="2742176"/>
                  <a:pt x="8790451" y="2756831"/>
                  <a:pt x="8753592" y="2760388"/>
                </a:cubicBezTo>
                <a:cubicBezTo>
                  <a:pt x="8720970" y="2771108"/>
                  <a:pt x="8749345" y="2757447"/>
                  <a:pt x="8708995" y="2762489"/>
                </a:cubicBezTo>
                <a:cubicBezTo>
                  <a:pt x="8672757" y="2782024"/>
                  <a:pt x="8640293" y="2765584"/>
                  <a:pt x="8597219" y="2771061"/>
                </a:cubicBezTo>
                <a:lnTo>
                  <a:pt x="8526378" y="2756219"/>
                </a:lnTo>
                <a:lnTo>
                  <a:pt x="8512131" y="2762134"/>
                </a:lnTo>
                <a:lnTo>
                  <a:pt x="8507315" y="2765135"/>
                </a:lnTo>
                <a:cubicBezTo>
                  <a:pt x="8503797" y="2766912"/>
                  <a:pt x="8501196" y="2767723"/>
                  <a:pt x="8499116" y="2767873"/>
                </a:cubicBezTo>
                <a:lnTo>
                  <a:pt x="8498742" y="2767694"/>
                </a:lnTo>
                <a:lnTo>
                  <a:pt x="8491397" y="2770744"/>
                </a:lnTo>
                <a:lnTo>
                  <a:pt x="8368330" y="2784786"/>
                </a:lnTo>
                <a:cubicBezTo>
                  <a:pt x="8363173" y="2786811"/>
                  <a:pt x="8358881" y="2786463"/>
                  <a:pt x="8354947" y="2784980"/>
                </a:cubicBezTo>
                <a:lnTo>
                  <a:pt x="8321252" y="2801558"/>
                </a:lnTo>
                <a:lnTo>
                  <a:pt x="8315581" y="2801884"/>
                </a:lnTo>
                <a:lnTo>
                  <a:pt x="8296322" y="2815779"/>
                </a:lnTo>
                <a:lnTo>
                  <a:pt x="8285424" y="2821602"/>
                </a:lnTo>
                <a:lnTo>
                  <a:pt x="8284298" y="2826045"/>
                </a:lnTo>
                <a:cubicBezTo>
                  <a:pt x="8281994" y="2829290"/>
                  <a:pt x="8277300" y="2831938"/>
                  <a:pt x="8267224" y="2833220"/>
                </a:cubicBezTo>
                <a:lnTo>
                  <a:pt x="8264525" y="2832990"/>
                </a:lnTo>
                <a:lnTo>
                  <a:pt x="8253181" y="2842833"/>
                </a:lnTo>
                <a:cubicBezTo>
                  <a:pt x="8250007" y="2846683"/>
                  <a:pt x="8247795" y="2850965"/>
                  <a:pt x="8246982" y="2855825"/>
                </a:cubicBezTo>
                <a:cubicBezTo>
                  <a:pt x="8182975" y="2852918"/>
                  <a:pt x="8148279" y="2887040"/>
                  <a:pt x="8091420" y="2901986"/>
                </a:cubicBezTo>
                <a:cubicBezTo>
                  <a:pt x="8026616" y="2925128"/>
                  <a:pt x="7968218" y="2946364"/>
                  <a:pt x="7906555" y="2943959"/>
                </a:cubicBezTo>
                <a:cubicBezTo>
                  <a:pt x="7836267" y="2958871"/>
                  <a:pt x="7782114" y="2961102"/>
                  <a:pt x="7719893" y="2969674"/>
                </a:cubicBezTo>
                <a:lnTo>
                  <a:pt x="7615495" y="2966203"/>
                </a:lnTo>
                <a:lnTo>
                  <a:pt x="7528691" y="2972031"/>
                </a:lnTo>
                <a:lnTo>
                  <a:pt x="7520719" y="2974584"/>
                </a:lnTo>
                <a:cubicBezTo>
                  <a:pt x="7515141" y="2975923"/>
                  <a:pt x="7511320" y="2976273"/>
                  <a:pt x="7508559" y="2975919"/>
                </a:cubicBezTo>
                <a:lnTo>
                  <a:pt x="7508188" y="2975592"/>
                </a:lnTo>
                <a:lnTo>
                  <a:pt x="7496943" y="2977544"/>
                </a:lnTo>
                <a:lnTo>
                  <a:pt x="7219707" y="2983651"/>
                </a:lnTo>
                <a:lnTo>
                  <a:pt x="7202249" y="2988201"/>
                </a:lnTo>
                <a:lnTo>
                  <a:pt x="7198152" y="2993559"/>
                </a:lnTo>
                <a:cubicBezTo>
                  <a:pt x="7193259" y="2997082"/>
                  <a:pt x="7185654" y="2999221"/>
                  <a:pt x="7171956" y="2998207"/>
                </a:cubicBezTo>
                <a:lnTo>
                  <a:pt x="7098136" y="3010435"/>
                </a:lnTo>
                <a:cubicBezTo>
                  <a:pt x="7062296" y="3011413"/>
                  <a:pt x="7051336" y="3012390"/>
                  <a:pt x="7019644" y="3010061"/>
                </a:cubicBezTo>
                <a:cubicBezTo>
                  <a:pt x="6938675" y="3020999"/>
                  <a:pt x="6944793" y="3045165"/>
                  <a:pt x="6905294" y="3039567"/>
                </a:cubicBezTo>
                <a:cubicBezTo>
                  <a:pt x="6873070" y="3034359"/>
                  <a:pt x="6789137" y="3053433"/>
                  <a:pt x="6709370" y="3067522"/>
                </a:cubicBezTo>
                <a:cubicBezTo>
                  <a:pt x="6650254" y="3076977"/>
                  <a:pt x="6629253" y="3091078"/>
                  <a:pt x="6550602" y="3096298"/>
                </a:cubicBezTo>
                <a:cubicBezTo>
                  <a:pt x="6473302" y="3140388"/>
                  <a:pt x="6410843" y="3116665"/>
                  <a:pt x="6318708" y="3143098"/>
                </a:cubicBezTo>
                <a:cubicBezTo>
                  <a:pt x="6298698" y="3158620"/>
                  <a:pt x="6210439" y="3141427"/>
                  <a:pt x="6169822" y="3145185"/>
                </a:cubicBezTo>
                <a:cubicBezTo>
                  <a:pt x="6129203" y="3148943"/>
                  <a:pt x="6091688" y="3162491"/>
                  <a:pt x="6074996" y="3165647"/>
                </a:cubicBezTo>
                <a:lnTo>
                  <a:pt x="6069677" y="3164110"/>
                </a:lnTo>
                <a:lnTo>
                  <a:pt x="6049786" y="3164793"/>
                </a:lnTo>
                <a:lnTo>
                  <a:pt x="6042433" y="3156444"/>
                </a:lnTo>
                <a:lnTo>
                  <a:pt x="6011238" y="3151351"/>
                </a:lnTo>
                <a:cubicBezTo>
                  <a:pt x="5999830" y="3150764"/>
                  <a:pt x="5971276" y="3151677"/>
                  <a:pt x="5958523" y="3154995"/>
                </a:cubicBezTo>
                <a:lnTo>
                  <a:pt x="5760067" y="3170687"/>
                </a:lnTo>
                <a:lnTo>
                  <a:pt x="5628108" y="3171710"/>
                </a:lnTo>
                <a:lnTo>
                  <a:pt x="5472054" y="3157690"/>
                </a:lnTo>
                <a:cubicBezTo>
                  <a:pt x="5479284" y="3144662"/>
                  <a:pt x="5440157" y="3158728"/>
                  <a:pt x="5433909" y="3146437"/>
                </a:cubicBezTo>
                <a:cubicBezTo>
                  <a:pt x="5430517" y="3136405"/>
                  <a:pt x="5392976" y="3131721"/>
                  <a:pt x="5382817" y="3128735"/>
                </a:cubicBezTo>
                <a:lnTo>
                  <a:pt x="5262912" y="3108318"/>
                </a:lnTo>
                <a:cubicBezTo>
                  <a:pt x="5252746" y="3108134"/>
                  <a:pt x="5231699" y="3099824"/>
                  <a:pt x="5224109" y="3097194"/>
                </a:cubicBezTo>
                <a:lnTo>
                  <a:pt x="5175808" y="3094204"/>
                </a:lnTo>
                <a:lnTo>
                  <a:pt x="5157702" y="3086981"/>
                </a:lnTo>
                <a:lnTo>
                  <a:pt x="5143747" y="3083581"/>
                </a:lnTo>
                <a:lnTo>
                  <a:pt x="5140744" y="3081480"/>
                </a:lnTo>
                <a:cubicBezTo>
                  <a:pt x="5135026" y="3077440"/>
                  <a:pt x="5129229" y="3073629"/>
                  <a:pt x="5122807" y="3070627"/>
                </a:cubicBezTo>
                <a:cubicBezTo>
                  <a:pt x="5109467" y="3099246"/>
                  <a:pt x="5066004" y="3049810"/>
                  <a:pt x="5066938" y="3077198"/>
                </a:cubicBezTo>
                <a:cubicBezTo>
                  <a:pt x="5029345" y="3065682"/>
                  <a:pt x="5040096" y="3094771"/>
                  <a:pt x="5012662" y="3060817"/>
                </a:cubicBezTo>
                <a:cubicBezTo>
                  <a:pt x="4938174" y="3061200"/>
                  <a:pt x="4917504" y="3074207"/>
                  <a:pt x="4841589" y="3036800"/>
                </a:cubicBezTo>
                <a:cubicBezTo>
                  <a:pt x="4807890" y="3020158"/>
                  <a:pt x="4785258" y="3009012"/>
                  <a:pt x="4763595" y="3009032"/>
                </a:cubicBezTo>
                <a:cubicBezTo>
                  <a:pt x="4742475" y="3004532"/>
                  <a:pt x="4730631" y="3001709"/>
                  <a:pt x="4724334" y="3000018"/>
                </a:cubicBezTo>
                <a:lnTo>
                  <a:pt x="4722324" y="2999269"/>
                </a:lnTo>
                <a:lnTo>
                  <a:pt x="4723259" y="2999058"/>
                </a:lnTo>
                <a:cubicBezTo>
                  <a:pt x="4722296" y="2998416"/>
                  <a:pt x="4719415" y="2997810"/>
                  <a:pt x="4718350" y="2997788"/>
                </a:cubicBezTo>
                <a:lnTo>
                  <a:pt x="4722324" y="2999269"/>
                </a:lnTo>
                <a:lnTo>
                  <a:pt x="4716674" y="3000544"/>
                </a:lnTo>
                <a:cubicBezTo>
                  <a:pt x="4681300" y="2993588"/>
                  <a:pt x="4525895" y="2992780"/>
                  <a:pt x="4516962" y="2990642"/>
                </a:cubicBezTo>
                <a:cubicBezTo>
                  <a:pt x="4458971" y="2977530"/>
                  <a:pt x="4463810" y="2976789"/>
                  <a:pt x="4429691" y="2979991"/>
                </a:cubicBezTo>
                <a:cubicBezTo>
                  <a:pt x="4424455" y="2983362"/>
                  <a:pt x="4370126" y="2977068"/>
                  <a:pt x="4364023" y="2978645"/>
                </a:cubicBezTo>
                <a:lnTo>
                  <a:pt x="4318114" y="2985260"/>
                </a:lnTo>
                <a:lnTo>
                  <a:pt x="4316258" y="2983919"/>
                </a:lnTo>
                <a:cubicBezTo>
                  <a:pt x="4307275" y="2980548"/>
                  <a:pt x="4301145" y="2980549"/>
                  <a:pt x="4296292" y="2982040"/>
                </a:cubicBezTo>
                <a:lnTo>
                  <a:pt x="4291212" y="2984957"/>
                </a:lnTo>
                <a:lnTo>
                  <a:pt x="4277290" y="2984711"/>
                </a:lnTo>
                <a:lnTo>
                  <a:pt x="4249265" y="2987035"/>
                </a:lnTo>
                <a:lnTo>
                  <a:pt x="4203199" y="2984240"/>
                </a:lnTo>
                <a:cubicBezTo>
                  <a:pt x="4203096" y="2983820"/>
                  <a:pt x="4202995" y="2983401"/>
                  <a:pt x="4202893" y="2982981"/>
                </a:cubicBezTo>
                <a:cubicBezTo>
                  <a:pt x="4201267" y="2980144"/>
                  <a:pt x="4198292" y="2978025"/>
                  <a:pt x="4192396" y="2977347"/>
                </a:cubicBezTo>
                <a:cubicBezTo>
                  <a:pt x="4205365" y="2960058"/>
                  <a:pt x="4162425" y="2961953"/>
                  <a:pt x="4143893" y="2961482"/>
                </a:cubicBezTo>
                <a:cubicBezTo>
                  <a:pt x="4125868" y="2954416"/>
                  <a:pt x="4100250" y="2940836"/>
                  <a:pt x="4084245" y="2934949"/>
                </a:cubicBezTo>
                <a:lnTo>
                  <a:pt x="4075694" y="2934114"/>
                </a:lnTo>
                <a:cubicBezTo>
                  <a:pt x="4075655" y="2934013"/>
                  <a:pt x="4075614" y="2933914"/>
                  <a:pt x="4075575" y="2933815"/>
                </a:cubicBezTo>
                <a:cubicBezTo>
                  <a:pt x="4073829" y="2933031"/>
                  <a:pt x="4071057" y="2932530"/>
                  <a:pt x="4066658" y="2932371"/>
                </a:cubicBezTo>
                <a:lnTo>
                  <a:pt x="4060102" y="2932589"/>
                </a:lnTo>
                <a:lnTo>
                  <a:pt x="4043512" y="2930968"/>
                </a:lnTo>
                <a:lnTo>
                  <a:pt x="4038145" y="2928534"/>
                </a:lnTo>
                <a:lnTo>
                  <a:pt x="4036511" y="2924867"/>
                </a:lnTo>
                <a:lnTo>
                  <a:pt x="4034926" y="2925102"/>
                </a:lnTo>
                <a:cubicBezTo>
                  <a:pt x="4022576" y="2929966"/>
                  <a:pt x="4018025" y="2938342"/>
                  <a:pt x="4005686" y="2912534"/>
                </a:cubicBezTo>
                <a:lnTo>
                  <a:pt x="3937994" y="2895077"/>
                </a:lnTo>
                <a:cubicBezTo>
                  <a:pt x="3921658" y="2902801"/>
                  <a:pt x="3909686" y="2898112"/>
                  <a:pt x="3898423" y="2889422"/>
                </a:cubicBezTo>
                <a:cubicBezTo>
                  <a:pt x="3862243" y="2889918"/>
                  <a:pt x="3830779" y="2876048"/>
                  <a:pt x="3790908" y="2869184"/>
                </a:cubicBezTo>
                <a:cubicBezTo>
                  <a:pt x="3742158" y="2854478"/>
                  <a:pt x="3726280" y="2852501"/>
                  <a:pt x="3683661" y="2845261"/>
                </a:cubicBezTo>
                <a:lnTo>
                  <a:pt x="3611183" y="2812990"/>
                </a:lnTo>
                <a:lnTo>
                  <a:pt x="3605003" y="2814352"/>
                </a:lnTo>
                <a:cubicBezTo>
                  <a:pt x="3600731" y="2814971"/>
                  <a:pt x="3597877" y="2814971"/>
                  <a:pt x="3595884" y="2814516"/>
                </a:cubicBezTo>
                <a:lnTo>
                  <a:pt x="3595649" y="2814247"/>
                </a:lnTo>
                <a:lnTo>
                  <a:pt x="3587126" y="2814937"/>
                </a:lnTo>
                <a:cubicBezTo>
                  <a:pt x="3572774" y="2816728"/>
                  <a:pt x="3550540" y="2802529"/>
                  <a:pt x="3537283" y="2805238"/>
                </a:cubicBezTo>
                <a:cubicBezTo>
                  <a:pt x="3515092" y="2800942"/>
                  <a:pt x="3489773" y="2807207"/>
                  <a:pt x="3474371" y="2801577"/>
                </a:cubicBezTo>
                <a:lnTo>
                  <a:pt x="3401876" y="2789529"/>
                </a:lnTo>
                <a:lnTo>
                  <a:pt x="3365036" y="2806481"/>
                </a:lnTo>
                <a:cubicBezTo>
                  <a:pt x="3361007" y="2808779"/>
                  <a:pt x="3355145" y="2809857"/>
                  <a:pt x="3345174" y="2808163"/>
                </a:cubicBezTo>
                <a:lnTo>
                  <a:pt x="3342846" y="2807188"/>
                </a:lnTo>
                <a:cubicBezTo>
                  <a:pt x="3337528" y="2809659"/>
                  <a:pt x="3296694" y="2810789"/>
                  <a:pt x="3263504" y="2813065"/>
                </a:cubicBezTo>
                <a:cubicBezTo>
                  <a:pt x="3210873" y="2815406"/>
                  <a:pt x="3204538" y="2823378"/>
                  <a:pt x="3143704" y="2820840"/>
                </a:cubicBezTo>
                <a:cubicBezTo>
                  <a:pt x="3083839" y="2822069"/>
                  <a:pt x="3073438" y="2828075"/>
                  <a:pt x="3031439" y="2823483"/>
                </a:cubicBezTo>
                <a:lnTo>
                  <a:pt x="2782717" y="2845304"/>
                </a:lnTo>
                <a:cubicBezTo>
                  <a:pt x="2720447" y="2872959"/>
                  <a:pt x="2718750" y="2842390"/>
                  <a:pt x="2647675" y="2855840"/>
                </a:cubicBezTo>
                <a:cubicBezTo>
                  <a:pt x="2583664" y="2795905"/>
                  <a:pt x="2609849" y="2834173"/>
                  <a:pt x="2569176" y="2829599"/>
                </a:cubicBezTo>
                <a:lnTo>
                  <a:pt x="2444403" y="2843500"/>
                </a:lnTo>
                <a:cubicBezTo>
                  <a:pt x="2412730" y="2860060"/>
                  <a:pt x="2355175" y="2829971"/>
                  <a:pt x="2316260" y="2851967"/>
                </a:cubicBezTo>
                <a:cubicBezTo>
                  <a:pt x="2277148" y="2852505"/>
                  <a:pt x="2234330" y="2848310"/>
                  <a:pt x="2209726" y="2846734"/>
                </a:cubicBezTo>
                <a:cubicBezTo>
                  <a:pt x="2172984" y="2843077"/>
                  <a:pt x="2131016" y="2834145"/>
                  <a:pt x="2095813" y="2830023"/>
                </a:cubicBezTo>
                <a:cubicBezTo>
                  <a:pt x="2078687" y="2843632"/>
                  <a:pt x="2046700" y="2821328"/>
                  <a:pt x="1998504" y="2822003"/>
                </a:cubicBezTo>
                <a:cubicBezTo>
                  <a:pt x="1979851" y="2837650"/>
                  <a:pt x="1965997" y="2822267"/>
                  <a:pt x="1929320" y="2843948"/>
                </a:cubicBezTo>
                <a:cubicBezTo>
                  <a:pt x="1927506" y="2842156"/>
                  <a:pt x="1925308" y="2840529"/>
                  <a:pt x="1922798" y="2839117"/>
                </a:cubicBezTo>
                <a:cubicBezTo>
                  <a:pt x="1908224" y="2830923"/>
                  <a:pt x="1886476" y="2831636"/>
                  <a:pt x="1874228" y="2840712"/>
                </a:cubicBezTo>
                <a:cubicBezTo>
                  <a:pt x="1844711" y="2855471"/>
                  <a:pt x="1815838" y="2863248"/>
                  <a:pt x="1787803" y="2868334"/>
                </a:cubicBezTo>
                <a:lnTo>
                  <a:pt x="1739352" y="2863283"/>
                </a:lnTo>
                <a:cubicBezTo>
                  <a:pt x="1720756" y="2859717"/>
                  <a:pt x="1697809" y="2850808"/>
                  <a:pt x="1676219" y="2846934"/>
                </a:cubicBezTo>
                <a:cubicBezTo>
                  <a:pt x="1653856" y="2845729"/>
                  <a:pt x="1629782" y="2852334"/>
                  <a:pt x="1609817" y="2840037"/>
                </a:cubicBezTo>
                <a:cubicBezTo>
                  <a:pt x="1570834" y="2828361"/>
                  <a:pt x="1525521" y="2848516"/>
                  <a:pt x="1497258" y="2814447"/>
                </a:cubicBezTo>
                <a:cubicBezTo>
                  <a:pt x="1419429" y="2799738"/>
                  <a:pt x="1265224" y="2779725"/>
                  <a:pt x="1151127" y="2765012"/>
                </a:cubicBezTo>
                <a:cubicBezTo>
                  <a:pt x="1044820" y="2755201"/>
                  <a:pt x="911490" y="2756949"/>
                  <a:pt x="859417" y="2755579"/>
                </a:cubicBezTo>
                <a:lnTo>
                  <a:pt x="838688" y="2756792"/>
                </a:lnTo>
                <a:cubicBezTo>
                  <a:pt x="829380" y="2753383"/>
                  <a:pt x="823010" y="2753358"/>
                  <a:pt x="817957" y="2754828"/>
                </a:cubicBezTo>
                <a:lnTo>
                  <a:pt x="812654" y="2757722"/>
                </a:lnTo>
                <a:lnTo>
                  <a:pt x="721195" y="2756632"/>
                </a:lnTo>
                <a:cubicBezTo>
                  <a:pt x="721095" y="2756212"/>
                  <a:pt x="720991" y="2755791"/>
                  <a:pt x="720890" y="2755370"/>
                </a:cubicBezTo>
                <a:cubicBezTo>
                  <a:pt x="719222" y="2752527"/>
                  <a:pt x="716144" y="2750395"/>
                  <a:pt x="710023" y="2749693"/>
                </a:cubicBezTo>
                <a:cubicBezTo>
                  <a:pt x="689532" y="2741604"/>
                  <a:pt x="619665" y="2714421"/>
                  <a:pt x="597940" y="2706835"/>
                </a:cubicBezTo>
                <a:cubicBezTo>
                  <a:pt x="587430" y="2706236"/>
                  <a:pt x="583862" y="2704593"/>
                  <a:pt x="579683" y="2704183"/>
                </a:cubicBezTo>
                <a:lnTo>
                  <a:pt x="572865" y="2704372"/>
                </a:lnTo>
                <a:cubicBezTo>
                  <a:pt x="550627" y="2698066"/>
                  <a:pt x="474197" y="2673651"/>
                  <a:pt x="446247" y="2666342"/>
                </a:cubicBezTo>
                <a:cubicBezTo>
                  <a:pt x="429213" y="2673994"/>
                  <a:pt x="416808" y="2669256"/>
                  <a:pt x="405163" y="2660519"/>
                </a:cubicBezTo>
                <a:cubicBezTo>
                  <a:pt x="367566" y="2660861"/>
                  <a:pt x="334968" y="2646856"/>
                  <a:pt x="293583" y="2639823"/>
                </a:cubicBezTo>
                <a:lnTo>
                  <a:pt x="119529" y="2588018"/>
                </a:lnTo>
                <a:cubicBezTo>
                  <a:pt x="73377" y="2578908"/>
                  <a:pt x="36403" y="2586550"/>
                  <a:pt x="16674" y="2585162"/>
                </a:cubicBezTo>
                <a:lnTo>
                  <a:pt x="1150" y="2579693"/>
                </a:lnTo>
                <a:cubicBezTo>
                  <a:pt x="-1438" y="2323697"/>
                  <a:pt x="1148" y="1341304"/>
                  <a:pt x="1148" y="1049184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ADB4BC-FA9A-48D3-8EA4-F7F45857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916632" cy="1188720"/>
          </a:xfrm>
        </p:spPr>
        <p:txBody>
          <a:bodyPr>
            <a:normAutofit/>
          </a:bodyPr>
          <a:lstStyle/>
          <a:p>
            <a:r>
              <a:rPr lang="es-ES">
                <a:solidFill>
                  <a:schemeClr val="tx1">
                    <a:lumMod val="85000"/>
                    <a:lumOff val="15000"/>
                  </a:schemeClr>
                </a:solidFill>
              </a:rPr>
              <a:t>REFERENCIA BIBLIOGRAFICA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2F00BE-B909-2ECF-8ABA-AF7867329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7"/>
            <a:ext cx="8276026" cy="3685156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Ksoll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C., Lilleør, H. B., Lønborg, J. H., &amp; Rasmussen, O. D. (2015).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Impact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Village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Savings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Loan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Associations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Evidence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from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cluster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randomized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trial. 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World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Development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Nkatha, C. (2006).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Understanding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Kenya’s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financial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landscape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The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FinAccess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survey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Steadman Group.</a:t>
            </a:r>
          </a:p>
          <a:p>
            <a:pPr>
              <a:buNone/>
            </a:pP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Steadman Group Ltd. (2007).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national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survey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access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financial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services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Uganda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Financial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Sector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Deepening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Uganda. 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https://www.fsdu.or.ug</a:t>
            </a:r>
            <a:endParaRPr lang="es-E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UNCDF. (2021).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Digitalization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Village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Savings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Loan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Associations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Uganda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United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Nations Capital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Development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Fund.</a:t>
            </a:r>
          </a:p>
          <a:p>
            <a:pPr>
              <a:buNone/>
            </a:pP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Village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Savings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&amp; Loan </a:t>
            </a:r>
            <a:r>
              <a:rPr lang="es-E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Associations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(2025). 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2025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annual</a:t>
            </a:r>
            <a:r>
              <a:rPr lang="es-ES" sz="17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7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report</a:t>
            </a:r>
            <a:r>
              <a:rPr lang="es-E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CARE Tanzania.</a:t>
            </a:r>
          </a:p>
          <a:p>
            <a:endParaRPr lang="es-E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D18B2A-43EF-A60A-DF43-2946DA690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05" y="6208063"/>
            <a:ext cx="3517697" cy="4633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41908F-FAB5-DAD2-8182-FB22439C8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507" y="6336593"/>
            <a:ext cx="1036410" cy="3779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8B8EBF-4B4C-E7C1-6A57-1B2F53123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81" y="6309360"/>
            <a:ext cx="1036410" cy="371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F476710-9F3C-991E-E34D-11F098BE2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354" y="6290608"/>
            <a:ext cx="1274174" cy="51820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663A2FE-3BFA-8F2F-3EC8-79A8748CE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1300" y="6218531"/>
            <a:ext cx="84741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1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A9E02-1FEA-8B1D-A9E5-A575A8B3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285"/>
          </a:xfrm>
        </p:spPr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Ponientes del Panel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5A83550-A2A3-FA17-4D49-837EC5D140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550298"/>
              </p:ext>
            </p:extLst>
          </p:nvPr>
        </p:nvGraphicFramePr>
        <p:xfrm>
          <a:off x="455270" y="1539434"/>
          <a:ext cx="11593976" cy="518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BF7F579A-3E90-9E91-8D83-609EA6988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16" y="6185000"/>
            <a:ext cx="3505504" cy="615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E1362F-0ABB-3EC2-70B9-916AE72EF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7428" y="6291023"/>
            <a:ext cx="1036410" cy="5669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77F5D52-AA7B-9E1E-6411-7C1719BB74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375" y="6142164"/>
            <a:ext cx="835224" cy="68281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36D26D-5654-9A2D-0887-ED56379A72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1617" y="6157406"/>
            <a:ext cx="1274174" cy="63403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2D6FE43-E55D-0EF7-EA3B-3B238099DC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66" y="6190936"/>
            <a:ext cx="84132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2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7F448-B96C-6B23-22B8-3AFECB06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336"/>
          </a:xfrm>
        </p:spPr>
        <p:txBody>
          <a:bodyPr/>
          <a:lstStyle/>
          <a:p>
            <a:r>
              <a:rPr lang="es-ES" dirty="0"/>
              <a:t>REFERENCIA BIBLIOGRAFICA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6DF18B-93F1-1953-4ED1-C4A3E292F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Ksoll, C., Lilleør, H. B., Lønborg, J. H., &amp; Rasmussen, O. D. (2015).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Impact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Village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Savings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Loan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Associations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Evidence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from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cluster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randomized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trial. 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World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Development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Nkatha, C. (2006).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Understanding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Kenya’s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financial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landscape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The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FinAccess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survey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results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Steadman Group.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Steadman Group Ltd. (2007).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Results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national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survey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access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financial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services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Uganda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Financial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Sector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Deepening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Uganda.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https://www.fsdu.or.ug</a:t>
            </a: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UNCDF. (2021).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Digitalization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Village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Savings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Loan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Associations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Uganda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United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Nations Capital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Development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Village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Savings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&amp; Loan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Associations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(2025). 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annual</a:t>
            </a:r>
            <a:r>
              <a:rPr kumimoji="0" lang="es-E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report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CARE Tanzania.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4B497F-244D-4903-4B08-8D85E4736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300" y="6218531"/>
            <a:ext cx="847417" cy="5486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C502C4-4B5C-9AE1-0FE3-6873C3FEA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590" y="6396366"/>
            <a:ext cx="1036410" cy="3779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54964D-B144-4400-051C-F7A028915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81" y="6309360"/>
            <a:ext cx="1036410" cy="3718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51FD44-690E-1D22-11ED-6E015549F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354" y="6290608"/>
            <a:ext cx="1274174" cy="5182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722055-825D-5FB5-4470-C85CF66E2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861" y="6318042"/>
            <a:ext cx="3517697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6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D5B339F4-93B9-4E04-9721-143AD678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0"/>
            <a:ext cx="7147352" cy="5777808"/>
            <a:chOff x="329184" y="1"/>
            <a:chExt cx="524256" cy="577780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A075E8-267F-83E7-83C1-5D6C9DA7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31961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MUCHAS GRACIAS POR SU ATENCIÓN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78904BC-7EDB-C616-AB9B-EABEA372E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300" y="6218531"/>
            <a:ext cx="847417" cy="548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CD13679-D367-270A-CCBA-522294B1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820" y="6297997"/>
            <a:ext cx="1274174" cy="5182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FD147D-BEB1-6FA7-7D29-5A4497728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928" y="6349179"/>
            <a:ext cx="1036410" cy="37188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6352E42-7089-CC70-ED4C-9668CB32C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850" y="6371155"/>
            <a:ext cx="1036410" cy="37188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C21AE01-C27C-0721-CD7F-AC3CA1942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861" y="6318042"/>
            <a:ext cx="3517697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6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8CAC3-0704-81CE-E08C-E80E0931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5CA5A7BA-0550-C62D-5D67-04D6A37302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74448BA-68FE-67D3-1C7B-A03BEDA4B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00" y="6004025"/>
            <a:ext cx="3505504" cy="615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075BA7-5151-D627-2A2A-027476699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314" y="6052797"/>
            <a:ext cx="1036410" cy="5669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D96A1C5-110A-207E-F0B6-EB25646D8E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4916" y="5936963"/>
            <a:ext cx="835224" cy="68281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FA4A852-39E4-A0C2-0328-7D7AF73FD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274" y="5961348"/>
            <a:ext cx="1274174" cy="63403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BBE905D-4975-E2A2-2BEA-88EFC4E1D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8420" y="5936963"/>
            <a:ext cx="84132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2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1E5330-51B0-8F71-85FE-CB1196045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7"/>
            <a:ext cx="10515600" cy="89063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br>
              <a:rPr lang="es-E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Marcador de contenido 2">
            <a:extLst>
              <a:ext uri="{FF2B5EF4-FFF2-40B4-BE49-F238E27FC236}">
                <a16:creationId xmlns:a16="http://schemas.microsoft.com/office/drawing/2014/main" id="{CE7A8D61-5C24-93B7-375C-4054D1A218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166996"/>
              </p:ext>
            </p:extLst>
          </p:nvPr>
        </p:nvGraphicFramePr>
        <p:xfrm>
          <a:off x="302004" y="972272"/>
          <a:ext cx="11501306" cy="505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300E6F0-0B71-468C-BCD3-FDC77A897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6209385"/>
            <a:ext cx="3507297" cy="6157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4C99B9-E051-817D-C5AB-C6238C741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9113" y="6209385"/>
            <a:ext cx="1033264" cy="5669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0AFDBD-DB55-3CC7-CB61-22315F295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7004" y="6143062"/>
            <a:ext cx="838293" cy="6820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62093DD-BA00-EB0C-9FFB-ED0A24DDE2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9924" y="6176222"/>
            <a:ext cx="1274101" cy="6333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A53E68-4D00-ED5B-4B91-66AA1DD4E7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1619" y="6182687"/>
            <a:ext cx="838293" cy="6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88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09553-856B-C5E8-E51C-218A2DF14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7"/>
          </a:xfrm>
        </p:spPr>
        <p:txBody>
          <a:bodyPr>
            <a:normAutofit/>
          </a:bodyPr>
          <a:lstStyle/>
          <a:p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TEORICO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513D83-2CC4-D88F-8D72-2739840F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4" y="1199626"/>
            <a:ext cx="11135686" cy="53773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b="1" dirty="0"/>
              <a:t>1. EXCLUSIÓN FINANCIERA Y SURGIMIENTO DE LAS VSLA</a:t>
            </a:r>
          </a:p>
          <a:p>
            <a:pPr marL="0" indent="0">
              <a:buNone/>
            </a:pPr>
            <a:endParaRPr lang="es-ES" b="1" dirty="0"/>
          </a:p>
          <a:p>
            <a:r>
              <a:rPr lang="es-ES" b="1" dirty="0"/>
              <a:t>Problema estructural</a:t>
            </a:r>
          </a:p>
          <a:p>
            <a:pPr marL="0" indent="0">
              <a:buNone/>
            </a:pPr>
            <a:r>
              <a:rPr lang="es-ES" dirty="0"/>
              <a:t>Alta exclusión financiera en zonas rurales por barreras de infraestructura, costes y baja densidad poblacional.</a:t>
            </a:r>
            <a:br>
              <a:rPr lang="es-ES" dirty="0"/>
            </a:br>
            <a:r>
              <a:rPr lang="es-ES" dirty="0"/>
              <a:t>Persisten desigualdades en el acceso a servicios financieros (DFID, 2007; Beck et al., 2009).</a:t>
            </a:r>
            <a:br>
              <a:rPr lang="es-ES" dirty="0"/>
            </a:br>
            <a:endParaRPr lang="es-ES" dirty="0"/>
          </a:p>
          <a:p>
            <a:r>
              <a:rPr lang="es-ES" b="1" dirty="0"/>
              <a:t>Surgimiento de las VSLA</a:t>
            </a:r>
          </a:p>
          <a:p>
            <a:pPr marL="0" indent="0">
              <a:buNone/>
            </a:pPr>
            <a:r>
              <a:rPr lang="es-ES" dirty="0"/>
              <a:t>Surgen en Níger (1991) con CARE International, basadas en ahorro rotativo comunitario.</a:t>
            </a:r>
            <a:br>
              <a:rPr lang="es-ES" dirty="0"/>
            </a:br>
            <a:r>
              <a:rPr lang="es-ES" dirty="0"/>
              <a:t>Modelo autogestionado de confianza que responde a la exclusión financiera formal (Allen, 2006; CARE, 2018; Ksoll et al., 2015).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b="1" dirty="0"/>
              <a:t> Concepto e impacto</a:t>
            </a:r>
          </a:p>
          <a:p>
            <a:pPr marL="0" indent="0">
              <a:buNone/>
            </a:pPr>
            <a:r>
              <a:rPr lang="es-ES" dirty="0"/>
              <a:t>Grupos comunitarios de ahorro y microcrédito para ahorro, préstamos y emergencias.</a:t>
            </a:r>
            <a:br>
              <a:rPr lang="es-ES" dirty="0"/>
            </a:br>
            <a:r>
              <a:rPr lang="es-ES" dirty="0"/>
              <a:t>Clave en inclusión financiera y empoderamiento femenino en África subsahariana (Allen &amp; Panetta, 2006; Demirgüç-Kunt et al., 2021; CARE, 2025).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766E7A-B416-C2BA-10AE-E8FD6981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17" y="6221253"/>
            <a:ext cx="3505504" cy="6157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897C5D-690D-1D65-4BB8-283F224D2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270" y="6291023"/>
            <a:ext cx="1036410" cy="5669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ED4B897-CF8B-23AB-6500-A9AF63EA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629" y="6187723"/>
            <a:ext cx="835224" cy="682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CBABF24-09C7-D3C1-BB46-3771A9405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196" y="6169433"/>
            <a:ext cx="1274174" cy="6340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C40A8CB-E7F8-5D28-9A24-827EFF79C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836" y="6072946"/>
            <a:ext cx="84132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63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71D1F-BC59-1B9B-0767-B3B7B5FF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TEORICO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05D63E-905B-C9DA-4858-DDD7721F1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350"/>
            <a:ext cx="11082556" cy="55283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DIGITALIZACIÓN DE LAS VSLA Y RELACIONES DE PODER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Transformaciones y límites</a:t>
            </a:r>
          </a:p>
          <a:p>
            <a:pPr marL="0" indent="0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Mejora la gestión, transparencia y acceso a servicios financieros, pero su adopción está limitada por barreras digitales y de infraestructura.(Aker &amp; Mbiti, 2010; Demirgüç-Kunt et al., 2021; GSMA, 2022)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Dimensión política</a:t>
            </a:r>
          </a:p>
          <a:p>
            <a:pPr marL="0" indent="0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Puede ampliar la participación sin cambiar estructuras de poder, generando inclusión y exclusión simultáneamente (Nyabola, 2018; Heeks, 2020; Quijano, 2000; Mignolo, 2011).</a:t>
            </a:r>
          </a:p>
          <a:p>
            <a:pPr marL="0" indent="0">
              <a:buNone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Cooptación y poder</a:t>
            </a:r>
          </a:p>
          <a:p>
            <a:pPr marL="0" indent="0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participación digital puede legitimar sistemas sin redistribuir poder, beneficiando a actores dominantes(Birhane et al., 2022)</a:t>
            </a:r>
          </a:p>
          <a:p>
            <a:pPr marL="0" indent="0">
              <a:buNone/>
            </a:pP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1E146B-08FC-2D8A-419E-20F4C04A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29" y="6170945"/>
            <a:ext cx="3505504" cy="6157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3306B3-2B6A-B3AA-08D1-F4844E0B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17" y="6195330"/>
            <a:ext cx="1036410" cy="5669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BE8FD2F-E4D7-BEA5-CA7F-90DF524B1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478" y="6253246"/>
            <a:ext cx="835224" cy="5669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20A411F-589B-7CCC-B86E-83E8A5202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805" y="6140236"/>
            <a:ext cx="1274174" cy="6340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5E67C94-2AAC-D526-1A26-BA6DABDEA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199" y="6140237"/>
            <a:ext cx="84132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8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19696-0069-1333-0DB2-66EBE0CEA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9627"/>
          </a:xfrm>
        </p:spPr>
        <p:txBody>
          <a:bodyPr>
            <a:noAutofit/>
          </a:bodyPr>
          <a:lstStyle/>
          <a:p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TEORICO</a:t>
            </a:r>
            <a:endParaRPr lang="es-ES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26D906-AA7D-3FC2-5DB2-BDB0618D2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33" y="921068"/>
            <a:ext cx="11325138" cy="56290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 dirty="0"/>
              <a:t>3. DETERMINANTES DEL ÉXITO Y EXPANSIÓN DE LAS VSLA Y SUS TENSIONES EN LAS RELACIONES DE PODER DIGITAL </a:t>
            </a:r>
          </a:p>
          <a:p>
            <a:r>
              <a:rPr lang="es-ES" b="1" dirty="0"/>
              <a:t>Determinantes del éxito</a:t>
            </a:r>
          </a:p>
          <a:p>
            <a:pPr marL="0" indent="0">
              <a:buNone/>
            </a:pPr>
            <a:r>
              <a:rPr lang="es-ES" dirty="0"/>
              <a:t>Modelo basado en ahorro colectivo, simplicidad financiera y fuerte anclaje comunitario en contextos de exclusión bancaria (Allen &amp; Grant, 2002; CARE International, 2017)</a:t>
            </a:r>
          </a:p>
          <a:p>
            <a:r>
              <a:rPr lang="es-ES" b="1" dirty="0"/>
              <a:t> Expansión e impacto</a:t>
            </a:r>
          </a:p>
          <a:p>
            <a:pPr marL="0" indent="0">
              <a:buNone/>
            </a:pPr>
            <a:r>
              <a:rPr lang="es-ES" dirty="0"/>
              <a:t>La confianza social, autogestión y capital rotativo fortalecen la resiliencia comunitaria y el empoderamiento femenino(Collins et al., 2009; CGAP, 2015)</a:t>
            </a:r>
          </a:p>
          <a:p>
            <a:r>
              <a:rPr lang="es-ES" b="1" dirty="0"/>
              <a:t> Tensiones digitales</a:t>
            </a:r>
          </a:p>
          <a:p>
            <a:pPr marL="0" indent="0">
              <a:buNone/>
            </a:pPr>
            <a:r>
              <a:rPr lang="es-ES" dirty="0"/>
              <a:t>La digitalización puede reconfigurar el control local hacia plataformas externas, alterando las relaciones de poder (Ledgerwood et al., 2013; Allen, 2006)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8DA109-4EB4-A38B-5710-050FE8393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466" y="6290268"/>
            <a:ext cx="841321" cy="5196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892D33-C625-9662-6853-9C63D48B0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378" y="6310740"/>
            <a:ext cx="1274174" cy="5196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F0E38D-EEFF-8D24-8E1E-4057D684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070" y="6310740"/>
            <a:ext cx="614931" cy="5070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AD854A-A4E6-06F4-E089-0C5031B7D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590" y="6209386"/>
            <a:ext cx="1036410" cy="5669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D28BAF-8AF4-D98B-DB7B-133DCFD7A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13" y="6338374"/>
            <a:ext cx="3505504" cy="4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6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F82E1-750F-8EB3-4A1E-7C5429A1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METODOLOGÍA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9BCAB4-1D28-D9D3-BC81-8993C5EDF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9" y="1484851"/>
            <a:ext cx="11001462" cy="46921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3100" b="1" dirty="0"/>
              <a:t>MATERIALES Y MÉTODOS</a:t>
            </a:r>
            <a:br>
              <a:rPr lang="es-ES" dirty="0"/>
            </a:br>
            <a:endParaRPr lang="es-ES" dirty="0"/>
          </a:p>
          <a:p>
            <a:r>
              <a:rPr lang="es-ES" b="1" dirty="0"/>
              <a:t> Diseño metodológico</a:t>
            </a:r>
          </a:p>
          <a:p>
            <a:pPr marL="0" indent="0">
              <a:buNone/>
            </a:pPr>
            <a:r>
              <a:rPr lang="es-ES" dirty="0"/>
              <a:t>Enfoque cualitativo basado en observación participante y grupos de discusión.</a:t>
            </a:r>
            <a:br>
              <a:rPr lang="es-ES" dirty="0"/>
            </a:br>
            <a:r>
              <a:rPr lang="es-ES" dirty="0"/>
              <a:t>Trabajo de campo en VSLAs rurales entre octubre 2022 y enero 2024 (Togo).</a:t>
            </a:r>
          </a:p>
          <a:p>
            <a:pPr marL="0" indent="0">
              <a:buNone/>
            </a:pPr>
            <a:endParaRPr lang="es-ES" b="1" dirty="0"/>
          </a:p>
          <a:p>
            <a:r>
              <a:rPr lang="es-ES" b="1" dirty="0"/>
              <a:t> Trabajo de campo</a:t>
            </a:r>
          </a:p>
          <a:p>
            <a:pPr marL="0" indent="0">
              <a:buNone/>
            </a:pPr>
            <a:r>
              <a:rPr lang="es-ES" dirty="0"/>
              <a:t>Creación, implementación y seguimiento de 15 VSLAs en la provincia de Dufelgu mediante la asociación Tiom.</a:t>
            </a:r>
            <a:br>
              <a:rPr lang="es-ES" dirty="0"/>
            </a:br>
            <a:r>
              <a:rPr lang="es-ES" dirty="0"/>
              <a:t>Experiencia prolongada de intervención con mujeres rurales en contextos de exclusión financiera.</a:t>
            </a:r>
            <a:br>
              <a:rPr lang="es-ES" dirty="0"/>
            </a:br>
            <a:endParaRPr lang="es-ES" dirty="0"/>
          </a:p>
          <a:p>
            <a:r>
              <a:rPr lang="es-ES" b="1" dirty="0"/>
              <a:t>Recogida de datos</a:t>
            </a:r>
          </a:p>
          <a:p>
            <a:pPr marL="0" indent="0">
              <a:buNone/>
            </a:pPr>
            <a:r>
              <a:rPr lang="es-ES" dirty="0"/>
              <a:t>2 grupos de discusión (n=46) con miembros de VSLA (mujeres y hombres).</a:t>
            </a:r>
            <a:br>
              <a:rPr lang="es-ES" dirty="0"/>
            </a:br>
            <a:r>
              <a:rPr lang="es-ES" dirty="0"/>
              <a:t>Discusión sobre digitalización mediante videoconferencias en línea.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145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F70CA1-C294-006C-7287-3886CE02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s-ES" sz="3700"/>
              <a:t>Resultados / principales </a:t>
            </a:r>
            <a:br>
              <a:rPr lang="es-ES" sz="3700"/>
            </a:br>
            <a:endParaRPr lang="es-ES" sz="3700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A4304C-FFBF-13B8-40F1-759B21997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s-ES" sz="2200" dirty="0"/>
              <a:t>1. Las VSLA muestran una fuerte capacidad de adaptación en contextos rurales </a:t>
            </a:r>
          </a:p>
          <a:p>
            <a:pPr marL="0" lvl="0" indent="0">
              <a:buNone/>
            </a:pPr>
            <a:endParaRPr lang="es-ES" sz="2200" dirty="0"/>
          </a:p>
          <a:p>
            <a:pPr marL="0" lvl="0" indent="0">
              <a:buNone/>
            </a:pPr>
            <a:r>
              <a:rPr lang="es-ES" sz="2200" dirty="0"/>
              <a:t>2. La digitalización de las VSLA es un proceso no neutro: genera oportunidades, pero también desigualdades y enfrenta limitaciones infraestructurales y sociales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A27964-2270-DFA4-43C5-AADDD6332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13" y="6338374"/>
            <a:ext cx="3505504" cy="4623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6BEB4C-6D73-B23D-C80D-5AC5763C8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930" y="6367590"/>
            <a:ext cx="1036410" cy="4623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27A3AE-73A4-1022-C2ED-230822B9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995" y="6361424"/>
            <a:ext cx="615749" cy="5060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09FEB67-ED43-4AA6-C2AE-675858F1B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063" y="6304601"/>
            <a:ext cx="1274174" cy="5182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DA0F32C-C41F-F7C6-5A36-281B787DA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4773" y="6246297"/>
            <a:ext cx="841321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21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4450</TotalTime>
  <Words>1897</Words>
  <Application>Microsoft Office PowerPoint</Application>
  <PresentationFormat>Panorámica</PresentationFormat>
  <Paragraphs>155</Paragraphs>
  <Slides>21</Slides>
  <Notes>2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Times New Roman</vt:lpstr>
      <vt:lpstr>Tema de Office</vt:lpstr>
      <vt:lpstr>EL    PANEL DE LA  DIGITALIZACIÓN, GÉNERO Y AHORRO COMUNITARIO: DESAFÍOS Y APRENDIZAJES DESDE LA COOPERACIÓN EN ÁFRICA OCCIDENTAL  </vt:lpstr>
      <vt:lpstr>Ponientes del Panel</vt:lpstr>
      <vt:lpstr>INTRODUCCIÓN </vt:lpstr>
      <vt:lpstr>OBJETIVOS </vt:lpstr>
      <vt:lpstr>MARCO TEORICO</vt:lpstr>
      <vt:lpstr>MARCO TEORICO </vt:lpstr>
      <vt:lpstr>MARCO TEORICO</vt:lpstr>
      <vt:lpstr>METODOLOGÍA</vt:lpstr>
      <vt:lpstr>Resultados / principales  </vt:lpstr>
      <vt:lpstr>RESULTADO 2:</vt:lpstr>
      <vt:lpstr>    RESULTADO 2: 2. La digitalización de las VSLA es un proceso no neutro: genera oportunidades, pero también desigualdades y enfrenta limitaciones infraestructurales y sociales   </vt:lpstr>
      <vt:lpstr>CONCLUSIÓN</vt:lpstr>
      <vt:lpstr>Reapropiación y dimensión comunitaria</vt:lpstr>
      <vt:lpstr>Adaptación y agencia local: La agencia de las mujeres en Defale a través de los cantos de griots</vt:lpstr>
      <vt:lpstr>Diversificación de actividades dentro de las VSLA</vt:lpstr>
      <vt:lpstr>Reapropiación de la herencia de las agencias de las mujeres en Lamba: los cantos de griots</vt:lpstr>
      <vt:lpstr>REFERENCIA BIBLIOGRAFICA</vt:lpstr>
      <vt:lpstr>REFERENCIA BIBLIOGRAFICA</vt:lpstr>
      <vt:lpstr>REFERENCIA BIBLIOGRAFICA</vt:lpstr>
      <vt:lpstr>REFERENCIA BIBLIOGRAFICA</vt:lpstr>
      <vt:lpstr>MUCHAS GRACIAS POR SU ATENCIÓN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sokaklote@gmail.com</dc:creator>
  <cp:lastModifiedBy>sokaklote@gmail.com</cp:lastModifiedBy>
  <cp:revision>30</cp:revision>
  <dcterms:created xsi:type="dcterms:W3CDTF">2026-05-02T10:00:06Z</dcterms:created>
  <dcterms:modified xsi:type="dcterms:W3CDTF">2026-05-05T23:31:18Z</dcterms:modified>
</cp:coreProperties>
</file>