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68" r:id="rId3"/>
    <p:sldId id="269" r:id="rId4"/>
    <p:sldId id="270" r:id="rId5"/>
    <p:sldId id="271" r:id="rId6"/>
    <p:sldId id="272" r:id="rId7"/>
    <p:sldId id="273" r:id="rId8"/>
    <p:sldId id="258" r:id="rId9"/>
    <p:sldId id="275" r:id="rId10"/>
    <p:sldId id="276" r:id="rId11"/>
    <p:sldId id="277" r:id="rId12"/>
    <p:sldId id="279" r:id="rId13"/>
    <p:sldId id="260" r:id="rId14"/>
    <p:sldId id="280" r:id="rId15"/>
    <p:sldId id="285" r:id="rId16"/>
    <p:sldId id="281" r:id="rId17"/>
    <p:sldId id="263" r:id="rId18"/>
    <p:sldId id="282" r:id="rId19"/>
    <p:sldId id="283" r:id="rId20"/>
    <p:sldId id="261" r:id="rId21"/>
    <p:sldId id="286" r:id="rId22"/>
    <p:sldId id="287" r:id="rId23"/>
    <p:sldId id="284" r:id="rId24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–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7" d="100"/>
          <a:sy n="57" d="100"/>
        </p:scale>
        <p:origin x="62" y="6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66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D4C995-173A-D44D-AB48-C2F93D8A562F}" type="doc">
      <dgm:prSet loTypeId="urn:microsoft.com/office/officeart/2005/8/layout/hierarchy1" loCatId="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2E97B2-397C-AF4B-B7A8-7961C33DB593}">
      <dgm:prSet phldrT="[Texto]"/>
      <dgm:spPr/>
      <dgm:t>
        <a:bodyPr/>
        <a:lstStyle/>
        <a:p>
          <a:r>
            <a:rPr lang="es-ES" dirty="0"/>
            <a:t>BDÁFRICA</a:t>
          </a:r>
        </a:p>
      </dgm:t>
    </dgm:pt>
    <dgm:pt modelId="{576E3379-C00B-754A-A057-DB5E6F0CBBE6}" type="parTrans" cxnId="{8C8EA588-030A-7E4D-A3AB-222DEFFD7A40}">
      <dgm:prSet/>
      <dgm:spPr/>
      <dgm:t>
        <a:bodyPr/>
        <a:lstStyle/>
        <a:p>
          <a:endParaRPr lang="es-ES"/>
        </a:p>
      </dgm:t>
    </dgm:pt>
    <dgm:pt modelId="{82F34E34-1AAA-3D41-959E-6B6A5AFEAD88}" type="sibTrans" cxnId="{8C8EA588-030A-7E4D-A3AB-222DEFFD7A40}">
      <dgm:prSet/>
      <dgm:spPr/>
      <dgm:t>
        <a:bodyPr/>
        <a:lstStyle/>
        <a:p>
          <a:endParaRPr lang="es-ES"/>
        </a:p>
      </dgm:t>
    </dgm:pt>
    <dgm:pt modelId="{07E8F137-EAFA-3546-B30C-069E47E5397B}">
      <dgm:prSet phldrT="[Texto]"/>
      <dgm:spPr/>
      <dgm:t>
        <a:bodyPr/>
        <a:lstStyle/>
        <a:p>
          <a:r>
            <a:rPr lang="es-ES" dirty="0"/>
            <a:t>Descripción</a:t>
          </a:r>
        </a:p>
      </dgm:t>
    </dgm:pt>
    <dgm:pt modelId="{5CFD8325-CF51-004D-B946-63BE0CC9030C}" type="parTrans" cxnId="{CCFC5783-35DF-9444-B806-2AE2A1E1F3C2}">
      <dgm:prSet/>
      <dgm:spPr/>
      <dgm:t>
        <a:bodyPr/>
        <a:lstStyle/>
        <a:p>
          <a:endParaRPr lang="es-ES"/>
        </a:p>
      </dgm:t>
    </dgm:pt>
    <dgm:pt modelId="{6493D0BC-7280-DF44-AED5-96701693FF68}" type="sibTrans" cxnId="{CCFC5783-35DF-9444-B806-2AE2A1E1F3C2}">
      <dgm:prSet/>
      <dgm:spPr/>
      <dgm:t>
        <a:bodyPr/>
        <a:lstStyle/>
        <a:p>
          <a:endParaRPr lang="es-ES"/>
        </a:p>
      </dgm:t>
    </dgm:pt>
    <dgm:pt modelId="{1F9AC304-C505-E14D-8D93-63C4FAB20C9B}">
      <dgm:prSet phldrT="[Texto]"/>
      <dgm:spPr/>
      <dgm:t>
        <a:bodyPr/>
        <a:lstStyle/>
        <a:p>
          <a:r>
            <a:rPr lang="es-ES" dirty="0"/>
            <a:t>Protocolo de implementación</a:t>
          </a:r>
        </a:p>
      </dgm:t>
    </dgm:pt>
    <dgm:pt modelId="{0D5039C4-866F-6340-8811-714AAB10EE1A}" type="parTrans" cxnId="{D945F364-9361-6341-893D-76843D3C9B8D}">
      <dgm:prSet/>
      <dgm:spPr/>
      <dgm:t>
        <a:bodyPr/>
        <a:lstStyle/>
        <a:p>
          <a:endParaRPr lang="es-ES"/>
        </a:p>
      </dgm:t>
    </dgm:pt>
    <dgm:pt modelId="{2930663A-1AA3-F54C-8689-F3ED498804ED}" type="sibTrans" cxnId="{D945F364-9361-6341-893D-76843D3C9B8D}">
      <dgm:prSet/>
      <dgm:spPr/>
      <dgm:t>
        <a:bodyPr/>
        <a:lstStyle/>
        <a:p>
          <a:endParaRPr lang="es-ES"/>
        </a:p>
      </dgm:t>
    </dgm:pt>
    <dgm:pt modelId="{54B2A08E-1C38-0A45-940A-6E821A18C91C}">
      <dgm:prSet phldrT="[Texto]"/>
      <dgm:spPr/>
      <dgm:t>
        <a:bodyPr/>
        <a:lstStyle/>
        <a:p>
          <a:r>
            <a:rPr lang="es-ES" dirty="0"/>
            <a:t>Recopilación</a:t>
          </a:r>
        </a:p>
      </dgm:t>
    </dgm:pt>
    <dgm:pt modelId="{273A3659-F3EA-9C4E-B7CB-00CB30824DBD}" type="parTrans" cxnId="{920FA3A4-024F-7D49-9E26-DEDCD40E6B18}">
      <dgm:prSet/>
      <dgm:spPr/>
      <dgm:t>
        <a:bodyPr/>
        <a:lstStyle/>
        <a:p>
          <a:endParaRPr lang="es-ES"/>
        </a:p>
      </dgm:t>
    </dgm:pt>
    <dgm:pt modelId="{195608D1-1F4E-4A43-A36D-63600B668337}" type="sibTrans" cxnId="{920FA3A4-024F-7D49-9E26-DEDCD40E6B18}">
      <dgm:prSet/>
      <dgm:spPr/>
      <dgm:t>
        <a:bodyPr/>
        <a:lstStyle/>
        <a:p>
          <a:endParaRPr lang="es-ES"/>
        </a:p>
      </dgm:t>
    </dgm:pt>
    <dgm:pt modelId="{160C858B-48B6-4E4D-9426-54D185B767D5}">
      <dgm:prSet/>
      <dgm:spPr/>
      <dgm:t>
        <a:bodyPr/>
        <a:lstStyle/>
        <a:p>
          <a:r>
            <a:rPr lang="es-ES" dirty="0"/>
            <a:t>Criterios de diseño	</a:t>
          </a:r>
        </a:p>
      </dgm:t>
    </dgm:pt>
    <dgm:pt modelId="{8ED59C25-5A9B-F249-BE80-5F17511E7438}" type="parTrans" cxnId="{9328EBED-16FD-4047-B80A-FEA3BE008D77}">
      <dgm:prSet/>
      <dgm:spPr/>
      <dgm:t>
        <a:bodyPr/>
        <a:lstStyle/>
        <a:p>
          <a:endParaRPr lang="es-ES"/>
        </a:p>
      </dgm:t>
    </dgm:pt>
    <dgm:pt modelId="{A519CF47-061D-1645-AD5A-DC9833820624}" type="sibTrans" cxnId="{9328EBED-16FD-4047-B80A-FEA3BE008D77}">
      <dgm:prSet/>
      <dgm:spPr/>
      <dgm:t>
        <a:bodyPr/>
        <a:lstStyle/>
        <a:p>
          <a:endParaRPr lang="es-ES"/>
        </a:p>
      </dgm:t>
    </dgm:pt>
    <dgm:pt modelId="{99F70CCE-64BA-5948-9666-9BCFD669A58B}">
      <dgm:prSet/>
      <dgm:spPr/>
      <dgm:t>
        <a:bodyPr/>
        <a:lstStyle/>
        <a:p>
          <a:r>
            <a:rPr lang="es-ES" dirty="0"/>
            <a:t>Límites </a:t>
          </a:r>
          <a:r>
            <a:rPr lang="es-ES" dirty="0" err="1"/>
            <a:t>diasistemáticos</a:t>
          </a:r>
          <a:endParaRPr lang="es-ES" dirty="0"/>
        </a:p>
      </dgm:t>
    </dgm:pt>
    <dgm:pt modelId="{0E4F7FCC-2305-BB4A-B651-674DA82922C1}" type="parTrans" cxnId="{5EA0464F-086B-754B-A4A4-9C02D8AC127E}">
      <dgm:prSet/>
      <dgm:spPr/>
      <dgm:t>
        <a:bodyPr/>
        <a:lstStyle/>
        <a:p>
          <a:endParaRPr lang="es-ES"/>
        </a:p>
      </dgm:t>
    </dgm:pt>
    <dgm:pt modelId="{AEE79E34-D5BB-CC4B-A5C1-3A02FACAC7BE}" type="sibTrans" cxnId="{5EA0464F-086B-754B-A4A4-9C02D8AC127E}">
      <dgm:prSet/>
      <dgm:spPr/>
      <dgm:t>
        <a:bodyPr/>
        <a:lstStyle/>
        <a:p>
          <a:endParaRPr lang="es-ES"/>
        </a:p>
      </dgm:t>
    </dgm:pt>
    <dgm:pt modelId="{314FB641-F9EE-0442-90EE-91873A2C8740}">
      <dgm:prSet/>
      <dgm:spPr/>
      <dgm:t>
        <a:bodyPr/>
        <a:lstStyle/>
        <a:p>
          <a:r>
            <a:rPr lang="es-ES" dirty="0"/>
            <a:t>Tipos de documentos</a:t>
          </a:r>
        </a:p>
      </dgm:t>
    </dgm:pt>
    <dgm:pt modelId="{9B4FEDBB-2154-F94B-8966-D70C0F10F8E1}" type="parTrans" cxnId="{DFF3A882-8782-2E4B-831C-D2F6CAEA0A6E}">
      <dgm:prSet/>
      <dgm:spPr/>
      <dgm:t>
        <a:bodyPr/>
        <a:lstStyle/>
        <a:p>
          <a:endParaRPr lang="es-ES"/>
        </a:p>
      </dgm:t>
    </dgm:pt>
    <dgm:pt modelId="{2559377F-67BD-2546-840D-FB41E254466F}" type="sibTrans" cxnId="{DFF3A882-8782-2E4B-831C-D2F6CAEA0A6E}">
      <dgm:prSet/>
      <dgm:spPr/>
      <dgm:t>
        <a:bodyPr/>
        <a:lstStyle/>
        <a:p>
          <a:endParaRPr lang="es-ES"/>
        </a:p>
      </dgm:t>
    </dgm:pt>
    <dgm:pt modelId="{D53B6C6C-32B7-2D41-9CFD-89667B3D1029}">
      <dgm:prSet/>
      <dgm:spPr/>
      <dgm:t>
        <a:bodyPr/>
        <a:lstStyle/>
        <a:p>
          <a:r>
            <a:rPr lang="es-ES" dirty="0"/>
            <a:t>Almacenamiento</a:t>
          </a:r>
        </a:p>
      </dgm:t>
    </dgm:pt>
    <dgm:pt modelId="{96B0C743-F021-F94C-8297-C3109C294CC1}" type="parTrans" cxnId="{C205B83B-2A22-1F47-BCF4-B18B40063A7F}">
      <dgm:prSet/>
      <dgm:spPr/>
      <dgm:t>
        <a:bodyPr/>
        <a:lstStyle/>
        <a:p>
          <a:endParaRPr lang="es-ES"/>
        </a:p>
      </dgm:t>
    </dgm:pt>
    <dgm:pt modelId="{368E7259-B0D2-C64A-A597-0F56A44B0E50}" type="sibTrans" cxnId="{C205B83B-2A22-1F47-BCF4-B18B40063A7F}">
      <dgm:prSet/>
      <dgm:spPr/>
      <dgm:t>
        <a:bodyPr/>
        <a:lstStyle/>
        <a:p>
          <a:endParaRPr lang="es-ES"/>
        </a:p>
      </dgm:t>
    </dgm:pt>
    <dgm:pt modelId="{FA1842D5-C656-1148-8023-7B9F148FD789}">
      <dgm:prSet/>
      <dgm:spPr/>
      <dgm:t>
        <a:bodyPr/>
        <a:lstStyle/>
        <a:p>
          <a:r>
            <a:rPr lang="es-ES" dirty="0"/>
            <a:t>Tratamiento</a:t>
          </a:r>
        </a:p>
      </dgm:t>
    </dgm:pt>
    <dgm:pt modelId="{8D35D544-2725-5642-A94D-364CCA35804F}" type="parTrans" cxnId="{E5DA72EB-D560-4145-92F9-B87C47524276}">
      <dgm:prSet/>
      <dgm:spPr/>
      <dgm:t>
        <a:bodyPr/>
        <a:lstStyle/>
        <a:p>
          <a:endParaRPr lang="es-ES"/>
        </a:p>
      </dgm:t>
    </dgm:pt>
    <dgm:pt modelId="{37EBB798-1510-7747-B517-8619AEED4500}" type="sibTrans" cxnId="{E5DA72EB-D560-4145-92F9-B87C47524276}">
      <dgm:prSet/>
      <dgm:spPr/>
      <dgm:t>
        <a:bodyPr/>
        <a:lstStyle/>
        <a:p>
          <a:endParaRPr lang="es-ES"/>
        </a:p>
      </dgm:t>
    </dgm:pt>
    <dgm:pt modelId="{B4E86D18-BC3A-3349-8BC4-BDF4873A5B35}">
      <dgm:prSet/>
      <dgm:spPr/>
      <dgm:t>
        <a:bodyPr/>
        <a:lstStyle/>
        <a:p>
          <a:r>
            <a:rPr lang="es-ES" dirty="0"/>
            <a:t>Difusión</a:t>
          </a:r>
        </a:p>
      </dgm:t>
    </dgm:pt>
    <dgm:pt modelId="{302A1080-19F6-5C47-9F2C-197CBF7FEB19}" type="parTrans" cxnId="{18D60D4F-B00D-AE4B-B02D-0DC54E7630CD}">
      <dgm:prSet/>
      <dgm:spPr/>
      <dgm:t>
        <a:bodyPr/>
        <a:lstStyle/>
        <a:p>
          <a:endParaRPr lang="es-ES"/>
        </a:p>
      </dgm:t>
    </dgm:pt>
    <dgm:pt modelId="{077B1DA1-0275-0442-81B3-D46C13BC23D4}" type="sibTrans" cxnId="{18D60D4F-B00D-AE4B-B02D-0DC54E7630CD}">
      <dgm:prSet/>
      <dgm:spPr/>
      <dgm:t>
        <a:bodyPr/>
        <a:lstStyle/>
        <a:p>
          <a:endParaRPr lang="es-ES"/>
        </a:p>
      </dgm:t>
    </dgm:pt>
    <dgm:pt modelId="{AE500DF3-CA2D-0348-9BFE-B465B9F3575C}" type="pres">
      <dgm:prSet presAssocID="{B8D4C995-173A-D44D-AB48-C2F93D8A562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F31FC64-1010-984D-ADCC-916D92032E8D}" type="pres">
      <dgm:prSet presAssocID="{832E97B2-397C-AF4B-B7A8-7961C33DB593}" presName="hierRoot1" presStyleCnt="0"/>
      <dgm:spPr/>
    </dgm:pt>
    <dgm:pt modelId="{7B9BE3FD-C729-084F-A661-5C65502EA224}" type="pres">
      <dgm:prSet presAssocID="{832E97B2-397C-AF4B-B7A8-7961C33DB593}" presName="composite" presStyleCnt="0"/>
      <dgm:spPr/>
    </dgm:pt>
    <dgm:pt modelId="{08AD8707-4F1B-6C45-89AA-D35F860125AC}" type="pres">
      <dgm:prSet presAssocID="{832E97B2-397C-AF4B-B7A8-7961C33DB593}" presName="background" presStyleLbl="node0" presStyleIdx="0" presStyleCnt="1"/>
      <dgm:spPr/>
    </dgm:pt>
    <dgm:pt modelId="{D1225D0F-E6CF-9549-AB55-9FBF23559F9A}" type="pres">
      <dgm:prSet presAssocID="{832E97B2-397C-AF4B-B7A8-7961C33DB593}" presName="text" presStyleLbl="fgAcc0" presStyleIdx="0" presStyleCnt="1">
        <dgm:presLayoutVars>
          <dgm:chPref val="3"/>
        </dgm:presLayoutVars>
      </dgm:prSet>
      <dgm:spPr/>
    </dgm:pt>
    <dgm:pt modelId="{94947294-4434-8B45-B030-7848123B1DB8}" type="pres">
      <dgm:prSet presAssocID="{832E97B2-397C-AF4B-B7A8-7961C33DB593}" presName="hierChild2" presStyleCnt="0"/>
      <dgm:spPr/>
    </dgm:pt>
    <dgm:pt modelId="{30F6CB72-3383-5E4B-AB0C-35B4DCBBD9BA}" type="pres">
      <dgm:prSet presAssocID="{5CFD8325-CF51-004D-B946-63BE0CC9030C}" presName="Name10" presStyleLbl="parChTrans1D2" presStyleIdx="0" presStyleCnt="3"/>
      <dgm:spPr/>
    </dgm:pt>
    <dgm:pt modelId="{6AE59D66-6ACD-FE44-9092-A4B4279A8576}" type="pres">
      <dgm:prSet presAssocID="{07E8F137-EAFA-3546-B30C-069E47E5397B}" presName="hierRoot2" presStyleCnt="0"/>
      <dgm:spPr/>
    </dgm:pt>
    <dgm:pt modelId="{9EF52D36-93AF-D847-98F5-BFAA54A1BD49}" type="pres">
      <dgm:prSet presAssocID="{07E8F137-EAFA-3546-B30C-069E47E5397B}" presName="composite2" presStyleCnt="0"/>
      <dgm:spPr/>
    </dgm:pt>
    <dgm:pt modelId="{C27B2BA5-EC94-F54D-8AC0-2D0EB0C55A0D}" type="pres">
      <dgm:prSet presAssocID="{07E8F137-EAFA-3546-B30C-069E47E5397B}" presName="background2" presStyleLbl="node2" presStyleIdx="0" presStyleCnt="3"/>
      <dgm:spPr/>
    </dgm:pt>
    <dgm:pt modelId="{D7EA21DA-DCB5-9C48-8147-E07C948D8EF9}" type="pres">
      <dgm:prSet presAssocID="{07E8F137-EAFA-3546-B30C-069E47E5397B}" presName="text2" presStyleLbl="fgAcc2" presStyleIdx="0" presStyleCnt="3">
        <dgm:presLayoutVars>
          <dgm:chPref val="3"/>
        </dgm:presLayoutVars>
      </dgm:prSet>
      <dgm:spPr/>
    </dgm:pt>
    <dgm:pt modelId="{FB4C10B3-F9BB-5240-97B9-4D1F3FD862A5}" type="pres">
      <dgm:prSet presAssocID="{07E8F137-EAFA-3546-B30C-069E47E5397B}" presName="hierChild3" presStyleCnt="0"/>
      <dgm:spPr/>
    </dgm:pt>
    <dgm:pt modelId="{827057A7-4867-3641-A2B1-F526F949FCD5}" type="pres">
      <dgm:prSet presAssocID="{8ED59C25-5A9B-F249-BE80-5F17511E7438}" presName="Name10" presStyleLbl="parChTrans1D2" presStyleIdx="1" presStyleCnt="3"/>
      <dgm:spPr/>
    </dgm:pt>
    <dgm:pt modelId="{6BAF3DD7-6B12-2848-BA6F-F26D231ED014}" type="pres">
      <dgm:prSet presAssocID="{160C858B-48B6-4E4D-9426-54D185B767D5}" presName="hierRoot2" presStyleCnt="0"/>
      <dgm:spPr/>
    </dgm:pt>
    <dgm:pt modelId="{1FB62A62-8712-6A48-A913-9B51873A1D7F}" type="pres">
      <dgm:prSet presAssocID="{160C858B-48B6-4E4D-9426-54D185B767D5}" presName="composite2" presStyleCnt="0"/>
      <dgm:spPr/>
    </dgm:pt>
    <dgm:pt modelId="{2D190AB2-A63D-5A4A-BBDD-6EDABEECFA65}" type="pres">
      <dgm:prSet presAssocID="{160C858B-48B6-4E4D-9426-54D185B767D5}" presName="background2" presStyleLbl="node2" presStyleIdx="1" presStyleCnt="3"/>
      <dgm:spPr/>
    </dgm:pt>
    <dgm:pt modelId="{634BF26C-CE80-3747-829F-CBE80F37FD5C}" type="pres">
      <dgm:prSet presAssocID="{160C858B-48B6-4E4D-9426-54D185B767D5}" presName="text2" presStyleLbl="fgAcc2" presStyleIdx="1" presStyleCnt="3">
        <dgm:presLayoutVars>
          <dgm:chPref val="3"/>
        </dgm:presLayoutVars>
      </dgm:prSet>
      <dgm:spPr/>
    </dgm:pt>
    <dgm:pt modelId="{54AABF85-D94F-134F-BD23-56EC10A4A666}" type="pres">
      <dgm:prSet presAssocID="{160C858B-48B6-4E4D-9426-54D185B767D5}" presName="hierChild3" presStyleCnt="0"/>
      <dgm:spPr/>
    </dgm:pt>
    <dgm:pt modelId="{E11D2025-77A1-DD48-A222-F9BA2594ED0A}" type="pres">
      <dgm:prSet presAssocID="{0E4F7FCC-2305-BB4A-B651-674DA82922C1}" presName="Name17" presStyleLbl="parChTrans1D3" presStyleIdx="0" presStyleCnt="6"/>
      <dgm:spPr/>
    </dgm:pt>
    <dgm:pt modelId="{AE5EBBC0-799E-DB4E-9617-A178216FA19F}" type="pres">
      <dgm:prSet presAssocID="{99F70CCE-64BA-5948-9666-9BCFD669A58B}" presName="hierRoot3" presStyleCnt="0"/>
      <dgm:spPr/>
    </dgm:pt>
    <dgm:pt modelId="{3AD2AAAD-2F22-AE43-91DE-12519F39927C}" type="pres">
      <dgm:prSet presAssocID="{99F70CCE-64BA-5948-9666-9BCFD669A58B}" presName="composite3" presStyleCnt="0"/>
      <dgm:spPr/>
    </dgm:pt>
    <dgm:pt modelId="{5C42283E-CEBC-854D-9CD9-62A12E28DA2C}" type="pres">
      <dgm:prSet presAssocID="{99F70CCE-64BA-5948-9666-9BCFD669A58B}" presName="background3" presStyleLbl="node3" presStyleIdx="0" presStyleCnt="6"/>
      <dgm:spPr/>
    </dgm:pt>
    <dgm:pt modelId="{EDB96A58-F95E-9D47-95B0-5BF04B7D271F}" type="pres">
      <dgm:prSet presAssocID="{99F70CCE-64BA-5948-9666-9BCFD669A58B}" presName="text3" presStyleLbl="fgAcc3" presStyleIdx="0" presStyleCnt="6">
        <dgm:presLayoutVars>
          <dgm:chPref val="3"/>
        </dgm:presLayoutVars>
      </dgm:prSet>
      <dgm:spPr/>
    </dgm:pt>
    <dgm:pt modelId="{146F5641-978D-2D4D-8810-36C9E10E46D2}" type="pres">
      <dgm:prSet presAssocID="{99F70CCE-64BA-5948-9666-9BCFD669A58B}" presName="hierChild4" presStyleCnt="0"/>
      <dgm:spPr/>
    </dgm:pt>
    <dgm:pt modelId="{56183C96-BC19-6444-8B99-B67C9CDD28C0}" type="pres">
      <dgm:prSet presAssocID="{9B4FEDBB-2154-F94B-8966-D70C0F10F8E1}" presName="Name17" presStyleLbl="parChTrans1D3" presStyleIdx="1" presStyleCnt="6"/>
      <dgm:spPr/>
    </dgm:pt>
    <dgm:pt modelId="{2BBF8BC3-65DE-3945-A2E6-61EB813B6D52}" type="pres">
      <dgm:prSet presAssocID="{314FB641-F9EE-0442-90EE-91873A2C8740}" presName="hierRoot3" presStyleCnt="0"/>
      <dgm:spPr/>
    </dgm:pt>
    <dgm:pt modelId="{69FADA78-A9BE-6E40-81D2-49F9C993FF50}" type="pres">
      <dgm:prSet presAssocID="{314FB641-F9EE-0442-90EE-91873A2C8740}" presName="composite3" presStyleCnt="0"/>
      <dgm:spPr/>
    </dgm:pt>
    <dgm:pt modelId="{84B695DC-E198-1B4D-A43C-8F02F343DDCE}" type="pres">
      <dgm:prSet presAssocID="{314FB641-F9EE-0442-90EE-91873A2C8740}" presName="background3" presStyleLbl="node3" presStyleIdx="1" presStyleCnt="6"/>
      <dgm:spPr/>
    </dgm:pt>
    <dgm:pt modelId="{C63DBB3A-6303-3F48-9199-573B8C61988D}" type="pres">
      <dgm:prSet presAssocID="{314FB641-F9EE-0442-90EE-91873A2C8740}" presName="text3" presStyleLbl="fgAcc3" presStyleIdx="1" presStyleCnt="6">
        <dgm:presLayoutVars>
          <dgm:chPref val="3"/>
        </dgm:presLayoutVars>
      </dgm:prSet>
      <dgm:spPr/>
    </dgm:pt>
    <dgm:pt modelId="{E1AF1277-3A9A-454E-A2D2-3C3FE4A86AC4}" type="pres">
      <dgm:prSet presAssocID="{314FB641-F9EE-0442-90EE-91873A2C8740}" presName="hierChild4" presStyleCnt="0"/>
      <dgm:spPr/>
    </dgm:pt>
    <dgm:pt modelId="{31E44C61-CF48-E141-B4D6-955254FE48EC}" type="pres">
      <dgm:prSet presAssocID="{0D5039C4-866F-6340-8811-714AAB10EE1A}" presName="Name10" presStyleLbl="parChTrans1D2" presStyleIdx="2" presStyleCnt="3"/>
      <dgm:spPr/>
    </dgm:pt>
    <dgm:pt modelId="{67AF6D34-BC70-3D4F-B5C1-747B07582C78}" type="pres">
      <dgm:prSet presAssocID="{1F9AC304-C505-E14D-8D93-63C4FAB20C9B}" presName="hierRoot2" presStyleCnt="0"/>
      <dgm:spPr/>
    </dgm:pt>
    <dgm:pt modelId="{4C6F27E2-805B-7A48-BDD1-6571FD6484EA}" type="pres">
      <dgm:prSet presAssocID="{1F9AC304-C505-E14D-8D93-63C4FAB20C9B}" presName="composite2" presStyleCnt="0"/>
      <dgm:spPr/>
    </dgm:pt>
    <dgm:pt modelId="{DC894FAB-5E68-8044-B225-CCC3BF4AEDFF}" type="pres">
      <dgm:prSet presAssocID="{1F9AC304-C505-E14D-8D93-63C4FAB20C9B}" presName="background2" presStyleLbl="node2" presStyleIdx="2" presStyleCnt="3"/>
      <dgm:spPr/>
    </dgm:pt>
    <dgm:pt modelId="{AF601C34-54A1-9F41-BBB4-59F9BAD72AFD}" type="pres">
      <dgm:prSet presAssocID="{1F9AC304-C505-E14D-8D93-63C4FAB20C9B}" presName="text2" presStyleLbl="fgAcc2" presStyleIdx="2" presStyleCnt="3">
        <dgm:presLayoutVars>
          <dgm:chPref val="3"/>
        </dgm:presLayoutVars>
      </dgm:prSet>
      <dgm:spPr/>
    </dgm:pt>
    <dgm:pt modelId="{D251D010-7143-7D40-BD2C-9A0732E0D79C}" type="pres">
      <dgm:prSet presAssocID="{1F9AC304-C505-E14D-8D93-63C4FAB20C9B}" presName="hierChild3" presStyleCnt="0"/>
      <dgm:spPr/>
    </dgm:pt>
    <dgm:pt modelId="{8AC6F95F-F587-AB44-9059-58DA78A95C0B}" type="pres">
      <dgm:prSet presAssocID="{273A3659-F3EA-9C4E-B7CB-00CB30824DBD}" presName="Name17" presStyleLbl="parChTrans1D3" presStyleIdx="2" presStyleCnt="6"/>
      <dgm:spPr/>
    </dgm:pt>
    <dgm:pt modelId="{76FC4D36-BE52-B34C-B87D-7ED533B86D88}" type="pres">
      <dgm:prSet presAssocID="{54B2A08E-1C38-0A45-940A-6E821A18C91C}" presName="hierRoot3" presStyleCnt="0"/>
      <dgm:spPr/>
    </dgm:pt>
    <dgm:pt modelId="{7944D34A-A5A4-E147-8F7B-1E92BCAC913D}" type="pres">
      <dgm:prSet presAssocID="{54B2A08E-1C38-0A45-940A-6E821A18C91C}" presName="composite3" presStyleCnt="0"/>
      <dgm:spPr/>
    </dgm:pt>
    <dgm:pt modelId="{42B28543-29A6-754C-AC53-4A598C0732D5}" type="pres">
      <dgm:prSet presAssocID="{54B2A08E-1C38-0A45-940A-6E821A18C91C}" presName="background3" presStyleLbl="node3" presStyleIdx="2" presStyleCnt="6"/>
      <dgm:spPr/>
    </dgm:pt>
    <dgm:pt modelId="{57C90BB1-BC93-8A45-BC8B-81CC2814C991}" type="pres">
      <dgm:prSet presAssocID="{54B2A08E-1C38-0A45-940A-6E821A18C91C}" presName="text3" presStyleLbl="fgAcc3" presStyleIdx="2" presStyleCnt="6">
        <dgm:presLayoutVars>
          <dgm:chPref val="3"/>
        </dgm:presLayoutVars>
      </dgm:prSet>
      <dgm:spPr/>
    </dgm:pt>
    <dgm:pt modelId="{49BA64CB-8613-1145-88A4-BD725A469D77}" type="pres">
      <dgm:prSet presAssocID="{54B2A08E-1C38-0A45-940A-6E821A18C91C}" presName="hierChild4" presStyleCnt="0"/>
      <dgm:spPr/>
    </dgm:pt>
    <dgm:pt modelId="{37FDE3D6-31CB-4E49-9A1A-C668CFE1EE45}" type="pres">
      <dgm:prSet presAssocID="{96B0C743-F021-F94C-8297-C3109C294CC1}" presName="Name17" presStyleLbl="parChTrans1D3" presStyleIdx="3" presStyleCnt="6"/>
      <dgm:spPr/>
    </dgm:pt>
    <dgm:pt modelId="{A5A4FC1A-AC1F-B541-8AC8-449E7219E823}" type="pres">
      <dgm:prSet presAssocID="{D53B6C6C-32B7-2D41-9CFD-89667B3D1029}" presName="hierRoot3" presStyleCnt="0"/>
      <dgm:spPr/>
    </dgm:pt>
    <dgm:pt modelId="{E7F17508-36BF-D44C-885F-92DDBA44EAD0}" type="pres">
      <dgm:prSet presAssocID="{D53B6C6C-32B7-2D41-9CFD-89667B3D1029}" presName="composite3" presStyleCnt="0"/>
      <dgm:spPr/>
    </dgm:pt>
    <dgm:pt modelId="{8930AF45-1DAA-8947-A656-ABD32BA1C951}" type="pres">
      <dgm:prSet presAssocID="{D53B6C6C-32B7-2D41-9CFD-89667B3D1029}" presName="background3" presStyleLbl="node3" presStyleIdx="3" presStyleCnt="6"/>
      <dgm:spPr/>
    </dgm:pt>
    <dgm:pt modelId="{8FF33140-EDCE-8D40-9B11-6366044CB36D}" type="pres">
      <dgm:prSet presAssocID="{D53B6C6C-32B7-2D41-9CFD-89667B3D1029}" presName="text3" presStyleLbl="fgAcc3" presStyleIdx="3" presStyleCnt="6">
        <dgm:presLayoutVars>
          <dgm:chPref val="3"/>
        </dgm:presLayoutVars>
      </dgm:prSet>
      <dgm:spPr/>
    </dgm:pt>
    <dgm:pt modelId="{21428594-EC3E-B64C-8E2F-85645801A553}" type="pres">
      <dgm:prSet presAssocID="{D53B6C6C-32B7-2D41-9CFD-89667B3D1029}" presName="hierChild4" presStyleCnt="0"/>
      <dgm:spPr/>
    </dgm:pt>
    <dgm:pt modelId="{2330F7C3-38E9-D247-9EE6-5F461BFD10E8}" type="pres">
      <dgm:prSet presAssocID="{8D35D544-2725-5642-A94D-364CCA35804F}" presName="Name17" presStyleLbl="parChTrans1D3" presStyleIdx="4" presStyleCnt="6"/>
      <dgm:spPr/>
    </dgm:pt>
    <dgm:pt modelId="{27EB0917-45CA-8E4E-BF48-484DFD4A40C0}" type="pres">
      <dgm:prSet presAssocID="{FA1842D5-C656-1148-8023-7B9F148FD789}" presName="hierRoot3" presStyleCnt="0"/>
      <dgm:spPr/>
    </dgm:pt>
    <dgm:pt modelId="{EAEE731D-CAC3-394D-BF13-0B4E2C7B2B8A}" type="pres">
      <dgm:prSet presAssocID="{FA1842D5-C656-1148-8023-7B9F148FD789}" presName="composite3" presStyleCnt="0"/>
      <dgm:spPr/>
    </dgm:pt>
    <dgm:pt modelId="{740B1FC6-E13A-8B44-8435-6746A93F8AF9}" type="pres">
      <dgm:prSet presAssocID="{FA1842D5-C656-1148-8023-7B9F148FD789}" presName="background3" presStyleLbl="node3" presStyleIdx="4" presStyleCnt="6"/>
      <dgm:spPr/>
    </dgm:pt>
    <dgm:pt modelId="{71174B8C-B711-FB4E-BBE1-1FC7F5683147}" type="pres">
      <dgm:prSet presAssocID="{FA1842D5-C656-1148-8023-7B9F148FD789}" presName="text3" presStyleLbl="fgAcc3" presStyleIdx="4" presStyleCnt="6">
        <dgm:presLayoutVars>
          <dgm:chPref val="3"/>
        </dgm:presLayoutVars>
      </dgm:prSet>
      <dgm:spPr/>
    </dgm:pt>
    <dgm:pt modelId="{C04B384F-5AD3-0346-8679-D37374BE132C}" type="pres">
      <dgm:prSet presAssocID="{FA1842D5-C656-1148-8023-7B9F148FD789}" presName="hierChild4" presStyleCnt="0"/>
      <dgm:spPr/>
    </dgm:pt>
    <dgm:pt modelId="{82E4CE0E-C7E9-0B48-B509-81FA79F06D56}" type="pres">
      <dgm:prSet presAssocID="{302A1080-19F6-5C47-9F2C-197CBF7FEB19}" presName="Name17" presStyleLbl="parChTrans1D3" presStyleIdx="5" presStyleCnt="6"/>
      <dgm:spPr/>
    </dgm:pt>
    <dgm:pt modelId="{B082C3F2-34D0-6A48-8657-FD33D919C433}" type="pres">
      <dgm:prSet presAssocID="{B4E86D18-BC3A-3349-8BC4-BDF4873A5B35}" presName="hierRoot3" presStyleCnt="0"/>
      <dgm:spPr/>
    </dgm:pt>
    <dgm:pt modelId="{17E90229-B3ED-4C47-9E85-1707A18AF6F7}" type="pres">
      <dgm:prSet presAssocID="{B4E86D18-BC3A-3349-8BC4-BDF4873A5B35}" presName="composite3" presStyleCnt="0"/>
      <dgm:spPr/>
    </dgm:pt>
    <dgm:pt modelId="{223FFDDC-3349-CB4D-9CF6-735048E7BBDB}" type="pres">
      <dgm:prSet presAssocID="{B4E86D18-BC3A-3349-8BC4-BDF4873A5B35}" presName="background3" presStyleLbl="node3" presStyleIdx="5" presStyleCnt="6"/>
      <dgm:spPr/>
    </dgm:pt>
    <dgm:pt modelId="{9D5C7B71-63B7-2F4E-A112-1B4857266421}" type="pres">
      <dgm:prSet presAssocID="{B4E86D18-BC3A-3349-8BC4-BDF4873A5B35}" presName="text3" presStyleLbl="fgAcc3" presStyleIdx="5" presStyleCnt="6">
        <dgm:presLayoutVars>
          <dgm:chPref val="3"/>
        </dgm:presLayoutVars>
      </dgm:prSet>
      <dgm:spPr/>
    </dgm:pt>
    <dgm:pt modelId="{E32328C5-71A2-2A4E-A333-564F735DBFF7}" type="pres">
      <dgm:prSet presAssocID="{B4E86D18-BC3A-3349-8BC4-BDF4873A5B35}" presName="hierChild4" presStyleCnt="0"/>
      <dgm:spPr/>
    </dgm:pt>
  </dgm:ptLst>
  <dgm:cxnLst>
    <dgm:cxn modelId="{E8767111-48A0-A443-826E-10783FD19204}" type="presOf" srcId="{96B0C743-F021-F94C-8297-C3109C294CC1}" destId="{37FDE3D6-31CB-4E49-9A1A-C668CFE1EE45}" srcOrd="0" destOrd="0" presId="urn:microsoft.com/office/officeart/2005/8/layout/hierarchy1"/>
    <dgm:cxn modelId="{F4D83F35-0C5C-2544-8CE3-8A93922AF273}" type="presOf" srcId="{314FB641-F9EE-0442-90EE-91873A2C8740}" destId="{C63DBB3A-6303-3F48-9199-573B8C61988D}" srcOrd="0" destOrd="0" presId="urn:microsoft.com/office/officeart/2005/8/layout/hierarchy1"/>
    <dgm:cxn modelId="{C205B83B-2A22-1F47-BCF4-B18B40063A7F}" srcId="{1F9AC304-C505-E14D-8D93-63C4FAB20C9B}" destId="{D53B6C6C-32B7-2D41-9CFD-89667B3D1029}" srcOrd="1" destOrd="0" parTransId="{96B0C743-F021-F94C-8297-C3109C294CC1}" sibTransId="{368E7259-B0D2-C64A-A597-0F56A44B0E50}"/>
    <dgm:cxn modelId="{0C5BE143-E0F2-B44E-B3CD-D914DF759832}" type="presOf" srcId="{5CFD8325-CF51-004D-B946-63BE0CC9030C}" destId="{30F6CB72-3383-5E4B-AB0C-35B4DCBBD9BA}" srcOrd="0" destOrd="0" presId="urn:microsoft.com/office/officeart/2005/8/layout/hierarchy1"/>
    <dgm:cxn modelId="{D945F364-9361-6341-893D-76843D3C9B8D}" srcId="{832E97B2-397C-AF4B-B7A8-7961C33DB593}" destId="{1F9AC304-C505-E14D-8D93-63C4FAB20C9B}" srcOrd="2" destOrd="0" parTransId="{0D5039C4-866F-6340-8811-714AAB10EE1A}" sibTransId="{2930663A-1AA3-F54C-8689-F3ED498804ED}"/>
    <dgm:cxn modelId="{18D60D4F-B00D-AE4B-B02D-0DC54E7630CD}" srcId="{1F9AC304-C505-E14D-8D93-63C4FAB20C9B}" destId="{B4E86D18-BC3A-3349-8BC4-BDF4873A5B35}" srcOrd="3" destOrd="0" parTransId="{302A1080-19F6-5C47-9F2C-197CBF7FEB19}" sibTransId="{077B1DA1-0275-0442-81B3-D46C13BC23D4}"/>
    <dgm:cxn modelId="{135A186F-3E85-174E-AB93-EF889603B75F}" type="presOf" srcId="{B8D4C995-173A-D44D-AB48-C2F93D8A562F}" destId="{AE500DF3-CA2D-0348-9BFE-B465B9F3575C}" srcOrd="0" destOrd="0" presId="urn:microsoft.com/office/officeart/2005/8/layout/hierarchy1"/>
    <dgm:cxn modelId="{5EA0464F-086B-754B-A4A4-9C02D8AC127E}" srcId="{160C858B-48B6-4E4D-9426-54D185B767D5}" destId="{99F70CCE-64BA-5948-9666-9BCFD669A58B}" srcOrd="0" destOrd="0" parTransId="{0E4F7FCC-2305-BB4A-B651-674DA82922C1}" sibTransId="{AEE79E34-D5BB-CC4B-A5C1-3A02FACAC7BE}"/>
    <dgm:cxn modelId="{4C77A373-4BAB-B545-88F1-8BE64B853EDE}" type="presOf" srcId="{8ED59C25-5A9B-F249-BE80-5F17511E7438}" destId="{827057A7-4867-3641-A2B1-F526F949FCD5}" srcOrd="0" destOrd="0" presId="urn:microsoft.com/office/officeart/2005/8/layout/hierarchy1"/>
    <dgm:cxn modelId="{AEC89D75-B4A2-F341-9933-8E84C68F32F3}" type="presOf" srcId="{8D35D544-2725-5642-A94D-364CCA35804F}" destId="{2330F7C3-38E9-D247-9EE6-5F461BFD10E8}" srcOrd="0" destOrd="0" presId="urn:microsoft.com/office/officeart/2005/8/layout/hierarchy1"/>
    <dgm:cxn modelId="{BAE9C478-B7EE-FD45-9C13-F3B494BA8DBF}" type="presOf" srcId="{302A1080-19F6-5C47-9F2C-197CBF7FEB19}" destId="{82E4CE0E-C7E9-0B48-B509-81FA79F06D56}" srcOrd="0" destOrd="0" presId="urn:microsoft.com/office/officeart/2005/8/layout/hierarchy1"/>
    <dgm:cxn modelId="{1BD8C480-41E3-1B47-A806-2DF970C2EDD1}" type="presOf" srcId="{FA1842D5-C656-1148-8023-7B9F148FD789}" destId="{71174B8C-B711-FB4E-BBE1-1FC7F5683147}" srcOrd="0" destOrd="0" presId="urn:microsoft.com/office/officeart/2005/8/layout/hierarchy1"/>
    <dgm:cxn modelId="{DFF3A882-8782-2E4B-831C-D2F6CAEA0A6E}" srcId="{160C858B-48B6-4E4D-9426-54D185B767D5}" destId="{314FB641-F9EE-0442-90EE-91873A2C8740}" srcOrd="1" destOrd="0" parTransId="{9B4FEDBB-2154-F94B-8966-D70C0F10F8E1}" sibTransId="{2559377F-67BD-2546-840D-FB41E254466F}"/>
    <dgm:cxn modelId="{CCFC5783-35DF-9444-B806-2AE2A1E1F3C2}" srcId="{832E97B2-397C-AF4B-B7A8-7961C33DB593}" destId="{07E8F137-EAFA-3546-B30C-069E47E5397B}" srcOrd="0" destOrd="0" parTransId="{5CFD8325-CF51-004D-B946-63BE0CC9030C}" sibTransId="{6493D0BC-7280-DF44-AED5-96701693FF68}"/>
    <dgm:cxn modelId="{8C8EA588-030A-7E4D-A3AB-222DEFFD7A40}" srcId="{B8D4C995-173A-D44D-AB48-C2F93D8A562F}" destId="{832E97B2-397C-AF4B-B7A8-7961C33DB593}" srcOrd="0" destOrd="0" parTransId="{576E3379-C00B-754A-A057-DB5E6F0CBBE6}" sibTransId="{82F34E34-1AAA-3D41-959E-6B6A5AFEAD88}"/>
    <dgm:cxn modelId="{96DED38B-8613-F74D-9B98-18DDBB394A93}" type="presOf" srcId="{99F70CCE-64BA-5948-9666-9BCFD669A58B}" destId="{EDB96A58-F95E-9D47-95B0-5BF04B7D271F}" srcOrd="0" destOrd="0" presId="urn:microsoft.com/office/officeart/2005/8/layout/hierarchy1"/>
    <dgm:cxn modelId="{9D15CC8E-F212-9D4E-868E-343D1FA49965}" type="presOf" srcId="{1F9AC304-C505-E14D-8D93-63C4FAB20C9B}" destId="{AF601C34-54A1-9F41-BBB4-59F9BAD72AFD}" srcOrd="0" destOrd="0" presId="urn:microsoft.com/office/officeart/2005/8/layout/hierarchy1"/>
    <dgm:cxn modelId="{66C3829C-4009-464F-9FE5-5003F3BD9F03}" type="presOf" srcId="{273A3659-F3EA-9C4E-B7CB-00CB30824DBD}" destId="{8AC6F95F-F587-AB44-9059-58DA78A95C0B}" srcOrd="0" destOrd="0" presId="urn:microsoft.com/office/officeart/2005/8/layout/hierarchy1"/>
    <dgm:cxn modelId="{920FA3A4-024F-7D49-9E26-DEDCD40E6B18}" srcId="{1F9AC304-C505-E14D-8D93-63C4FAB20C9B}" destId="{54B2A08E-1C38-0A45-940A-6E821A18C91C}" srcOrd="0" destOrd="0" parTransId="{273A3659-F3EA-9C4E-B7CB-00CB30824DBD}" sibTransId="{195608D1-1F4E-4A43-A36D-63600B668337}"/>
    <dgm:cxn modelId="{158A6AC7-D797-5E47-B225-06207134B849}" type="presOf" srcId="{9B4FEDBB-2154-F94B-8966-D70C0F10F8E1}" destId="{56183C96-BC19-6444-8B99-B67C9CDD28C0}" srcOrd="0" destOrd="0" presId="urn:microsoft.com/office/officeart/2005/8/layout/hierarchy1"/>
    <dgm:cxn modelId="{AA6B60C8-58B9-3446-8F97-A9DCF9DE48E3}" type="presOf" srcId="{07E8F137-EAFA-3546-B30C-069E47E5397B}" destId="{D7EA21DA-DCB5-9C48-8147-E07C948D8EF9}" srcOrd="0" destOrd="0" presId="urn:microsoft.com/office/officeart/2005/8/layout/hierarchy1"/>
    <dgm:cxn modelId="{5E3B70D2-DE73-ED41-AC6B-DDC7578DCE2F}" type="presOf" srcId="{D53B6C6C-32B7-2D41-9CFD-89667B3D1029}" destId="{8FF33140-EDCE-8D40-9B11-6366044CB36D}" srcOrd="0" destOrd="0" presId="urn:microsoft.com/office/officeart/2005/8/layout/hierarchy1"/>
    <dgm:cxn modelId="{244FA9D6-B26E-1642-8E83-38B1ACE03CE7}" type="presOf" srcId="{54B2A08E-1C38-0A45-940A-6E821A18C91C}" destId="{57C90BB1-BC93-8A45-BC8B-81CC2814C991}" srcOrd="0" destOrd="0" presId="urn:microsoft.com/office/officeart/2005/8/layout/hierarchy1"/>
    <dgm:cxn modelId="{2A8E57D7-7790-8B49-AD59-1244475545DE}" type="presOf" srcId="{160C858B-48B6-4E4D-9426-54D185B767D5}" destId="{634BF26C-CE80-3747-829F-CBE80F37FD5C}" srcOrd="0" destOrd="0" presId="urn:microsoft.com/office/officeart/2005/8/layout/hierarchy1"/>
    <dgm:cxn modelId="{5BA04AE7-6BD1-9547-ADC0-BF52DD05BA5E}" type="presOf" srcId="{B4E86D18-BC3A-3349-8BC4-BDF4873A5B35}" destId="{9D5C7B71-63B7-2F4E-A112-1B4857266421}" srcOrd="0" destOrd="0" presId="urn:microsoft.com/office/officeart/2005/8/layout/hierarchy1"/>
    <dgm:cxn modelId="{3BDC78E9-9FE0-9B44-838D-918DA33B749D}" type="presOf" srcId="{0E4F7FCC-2305-BB4A-B651-674DA82922C1}" destId="{E11D2025-77A1-DD48-A222-F9BA2594ED0A}" srcOrd="0" destOrd="0" presId="urn:microsoft.com/office/officeart/2005/8/layout/hierarchy1"/>
    <dgm:cxn modelId="{E5DA72EB-D560-4145-92F9-B87C47524276}" srcId="{1F9AC304-C505-E14D-8D93-63C4FAB20C9B}" destId="{FA1842D5-C656-1148-8023-7B9F148FD789}" srcOrd="2" destOrd="0" parTransId="{8D35D544-2725-5642-A94D-364CCA35804F}" sibTransId="{37EBB798-1510-7747-B517-8619AEED4500}"/>
    <dgm:cxn modelId="{9328EBED-16FD-4047-B80A-FEA3BE008D77}" srcId="{832E97B2-397C-AF4B-B7A8-7961C33DB593}" destId="{160C858B-48B6-4E4D-9426-54D185B767D5}" srcOrd="1" destOrd="0" parTransId="{8ED59C25-5A9B-F249-BE80-5F17511E7438}" sibTransId="{A519CF47-061D-1645-AD5A-DC9833820624}"/>
    <dgm:cxn modelId="{666DC5F8-7832-794C-BC06-CA9F72B14692}" type="presOf" srcId="{0D5039C4-866F-6340-8811-714AAB10EE1A}" destId="{31E44C61-CF48-E141-B4D6-955254FE48EC}" srcOrd="0" destOrd="0" presId="urn:microsoft.com/office/officeart/2005/8/layout/hierarchy1"/>
    <dgm:cxn modelId="{67682BFE-D862-354E-AAE4-C5BE79EF1DDC}" type="presOf" srcId="{832E97B2-397C-AF4B-B7A8-7961C33DB593}" destId="{D1225D0F-E6CF-9549-AB55-9FBF23559F9A}" srcOrd="0" destOrd="0" presId="urn:microsoft.com/office/officeart/2005/8/layout/hierarchy1"/>
    <dgm:cxn modelId="{5EBC97C0-6EF9-0746-9DCD-A46A5A15CC42}" type="presParOf" srcId="{AE500DF3-CA2D-0348-9BFE-B465B9F3575C}" destId="{5F31FC64-1010-984D-ADCC-916D92032E8D}" srcOrd="0" destOrd="0" presId="urn:microsoft.com/office/officeart/2005/8/layout/hierarchy1"/>
    <dgm:cxn modelId="{72369061-63BD-7946-899D-0D8FD6B88CB5}" type="presParOf" srcId="{5F31FC64-1010-984D-ADCC-916D92032E8D}" destId="{7B9BE3FD-C729-084F-A661-5C65502EA224}" srcOrd="0" destOrd="0" presId="urn:microsoft.com/office/officeart/2005/8/layout/hierarchy1"/>
    <dgm:cxn modelId="{E5025682-6E79-6D4A-808B-DE093D0AA751}" type="presParOf" srcId="{7B9BE3FD-C729-084F-A661-5C65502EA224}" destId="{08AD8707-4F1B-6C45-89AA-D35F860125AC}" srcOrd="0" destOrd="0" presId="urn:microsoft.com/office/officeart/2005/8/layout/hierarchy1"/>
    <dgm:cxn modelId="{96D2AE84-AE59-474B-8B1C-11556D72335A}" type="presParOf" srcId="{7B9BE3FD-C729-084F-A661-5C65502EA224}" destId="{D1225D0F-E6CF-9549-AB55-9FBF23559F9A}" srcOrd="1" destOrd="0" presId="urn:microsoft.com/office/officeart/2005/8/layout/hierarchy1"/>
    <dgm:cxn modelId="{A6110174-C026-5843-9C8B-F29BB8FC26AA}" type="presParOf" srcId="{5F31FC64-1010-984D-ADCC-916D92032E8D}" destId="{94947294-4434-8B45-B030-7848123B1DB8}" srcOrd="1" destOrd="0" presId="urn:microsoft.com/office/officeart/2005/8/layout/hierarchy1"/>
    <dgm:cxn modelId="{5CC7DA37-32A0-9D4F-A368-86B53973F1AC}" type="presParOf" srcId="{94947294-4434-8B45-B030-7848123B1DB8}" destId="{30F6CB72-3383-5E4B-AB0C-35B4DCBBD9BA}" srcOrd="0" destOrd="0" presId="urn:microsoft.com/office/officeart/2005/8/layout/hierarchy1"/>
    <dgm:cxn modelId="{9FA42C51-87B8-AC4B-9DD5-60150A31E6F3}" type="presParOf" srcId="{94947294-4434-8B45-B030-7848123B1DB8}" destId="{6AE59D66-6ACD-FE44-9092-A4B4279A8576}" srcOrd="1" destOrd="0" presId="urn:microsoft.com/office/officeart/2005/8/layout/hierarchy1"/>
    <dgm:cxn modelId="{EEBCEA2D-EB27-D244-9F45-239DC4A862FA}" type="presParOf" srcId="{6AE59D66-6ACD-FE44-9092-A4B4279A8576}" destId="{9EF52D36-93AF-D847-98F5-BFAA54A1BD49}" srcOrd="0" destOrd="0" presId="urn:microsoft.com/office/officeart/2005/8/layout/hierarchy1"/>
    <dgm:cxn modelId="{35A0151C-4092-E144-9BE3-F63141E08FDA}" type="presParOf" srcId="{9EF52D36-93AF-D847-98F5-BFAA54A1BD49}" destId="{C27B2BA5-EC94-F54D-8AC0-2D0EB0C55A0D}" srcOrd="0" destOrd="0" presId="urn:microsoft.com/office/officeart/2005/8/layout/hierarchy1"/>
    <dgm:cxn modelId="{D6595D91-7492-FC49-91A2-BE3A8165627F}" type="presParOf" srcId="{9EF52D36-93AF-D847-98F5-BFAA54A1BD49}" destId="{D7EA21DA-DCB5-9C48-8147-E07C948D8EF9}" srcOrd="1" destOrd="0" presId="urn:microsoft.com/office/officeart/2005/8/layout/hierarchy1"/>
    <dgm:cxn modelId="{B689249F-891D-7D49-A740-7D3E1515BFED}" type="presParOf" srcId="{6AE59D66-6ACD-FE44-9092-A4B4279A8576}" destId="{FB4C10B3-F9BB-5240-97B9-4D1F3FD862A5}" srcOrd="1" destOrd="0" presId="urn:microsoft.com/office/officeart/2005/8/layout/hierarchy1"/>
    <dgm:cxn modelId="{E30C4323-2042-1341-8A46-45FCB7629DE8}" type="presParOf" srcId="{94947294-4434-8B45-B030-7848123B1DB8}" destId="{827057A7-4867-3641-A2B1-F526F949FCD5}" srcOrd="2" destOrd="0" presId="urn:microsoft.com/office/officeart/2005/8/layout/hierarchy1"/>
    <dgm:cxn modelId="{B019EC08-A849-0240-970C-A8F8AFBA9EFA}" type="presParOf" srcId="{94947294-4434-8B45-B030-7848123B1DB8}" destId="{6BAF3DD7-6B12-2848-BA6F-F26D231ED014}" srcOrd="3" destOrd="0" presId="urn:microsoft.com/office/officeart/2005/8/layout/hierarchy1"/>
    <dgm:cxn modelId="{D342FC05-AC93-DC49-BB7E-C240F36822AE}" type="presParOf" srcId="{6BAF3DD7-6B12-2848-BA6F-F26D231ED014}" destId="{1FB62A62-8712-6A48-A913-9B51873A1D7F}" srcOrd="0" destOrd="0" presId="urn:microsoft.com/office/officeart/2005/8/layout/hierarchy1"/>
    <dgm:cxn modelId="{72977073-357A-1B4C-A2B5-4BBADF4DF5FC}" type="presParOf" srcId="{1FB62A62-8712-6A48-A913-9B51873A1D7F}" destId="{2D190AB2-A63D-5A4A-BBDD-6EDABEECFA65}" srcOrd="0" destOrd="0" presId="urn:microsoft.com/office/officeart/2005/8/layout/hierarchy1"/>
    <dgm:cxn modelId="{AFDB72CE-846B-3E43-9E00-9C6517FC0040}" type="presParOf" srcId="{1FB62A62-8712-6A48-A913-9B51873A1D7F}" destId="{634BF26C-CE80-3747-829F-CBE80F37FD5C}" srcOrd="1" destOrd="0" presId="urn:microsoft.com/office/officeart/2005/8/layout/hierarchy1"/>
    <dgm:cxn modelId="{BFEEAE9F-0E5F-DD41-940E-A8FD2BFC14ED}" type="presParOf" srcId="{6BAF3DD7-6B12-2848-BA6F-F26D231ED014}" destId="{54AABF85-D94F-134F-BD23-56EC10A4A666}" srcOrd="1" destOrd="0" presId="urn:microsoft.com/office/officeart/2005/8/layout/hierarchy1"/>
    <dgm:cxn modelId="{1BEE6766-C299-DE42-BE26-17922E60BC15}" type="presParOf" srcId="{54AABF85-D94F-134F-BD23-56EC10A4A666}" destId="{E11D2025-77A1-DD48-A222-F9BA2594ED0A}" srcOrd="0" destOrd="0" presId="urn:microsoft.com/office/officeart/2005/8/layout/hierarchy1"/>
    <dgm:cxn modelId="{1EAA26E9-6A15-7749-B261-603E89F32EC2}" type="presParOf" srcId="{54AABF85-D94F-134F-BD23-56EC10A4A666}" destId="{AE5EBBC0-799E-DB4E-9617-A178216FA19F}" srcOrd="1" destOrd="0" presId="urn:microsoft.com/office/officeart/2005/8/layout/hierarchy1"/>
    <dgm:cxn modelId="{CDF1100A-FC33-CA48-9D48-6991297C9255}" type="presParOf" srcId="{AE5EBBC0-799E-DB4E-9617-A178216FA19F}" destId="{3AD2AAAD-2F22-AE43-91DE-12519F39927C}" srcOrd="0" destOrd="0" presId="urn:microsoft.com/office/officeart/2005/8/layout/hierarchy1"/>
    <dgm:cxn modelId="{A9227A8C-A72C-0147-99CF-ED0B2B28F743}" type="presParOf" srcId="{3AD2AAAD-2F22-AE43-91DE-12519F39927C}" destId="{5C42283E-CEBC-854D-9CD9-62A12E28DA2C}" srcOrd="0" destOrd="0" presId="urn:microsoft.com/office/officeart/2005/8/layout/hierarchy1"/>
    <dgm:cxn modelId="{E2656E63-B14D-A846-917F-760FFFF9C96E}" type="presParOf" srcId="{3AD2AAAD-2F22-AE43-91DE-12519F39927C}" destId="{EDB96A58-F95E-9D47-95B0-5BF04B7D271F}" srcOrd="1" destOrd="0" presId="urn:microsoft.com/office/officeart/2005/8/layout/hierarchy1"/>
    <dgm:cxn modelId="{031AA732-9D82-614C-85FC-A2271DCA00DC}" type="presParOf" srcId="{AE5EBBC0-799E-DB4E-9617-A178216FA19F}" destId="{146F5641-978D-2D4D-8810-36C9E10E46D2}" srcOrd="1" destOrd="0" presId="urn:microsoft.com/office/officeart/2005/8/layout/hierarchy1"/>
    <dgm:cxn modelId="{526D6D55-F872-0E4C-B67A-D19157D85D01}" type="presParOf" srcId="{54AABF85-D94F-134F-BD23-56EC10A4A666}" destId="{56183C96-BC19-6444-8B99-B67C9CDD28C0}" srcOrd="2" destOrd="0" presId="urn:microsoft.com/office/officeart/2005/8/layout/hierarchy1"/>
    <dgm:cxn modelId="{5138D108-D043-B242-B71C-267B65BA89E9}" type="presParOf" srcId="{54AABF85-D94F-134F-BD23-56EC10A4A666}" destId="{2BBF8BC3-65DE-3945-A2E6-61EB813B6D52}" srcOrd="3" destOrd="0" presId="urn:microsoft.com/office/officeart/2005/8/layout/hierarchy1"/>
    <dgm:cxn modelId="{BD83E1DB-78AF-374B-B1C2-5E73A1D82264}" type="presParOf" srcId="{2BBF8BC3-65DE-3945-A2E6-61EB813B6D52}" destId="{69FADA78-A9BE-6E40-81D2-49F9C993FF50}" srcOrd="0" destOrd="0" presId="urn:microsoft.com/office/officeart/2005/8/layout/hierarchy1"/>
    <dgm:cxn modelId="{3EAE9737-E444-ED48-BB42-C5BC318AA7F7}" type="presParOf" srcId="{69FADA78-A9BE-6E40-81D2-49F9C993FF50}" destId="{84B695DC-E198-1B4D-A43C-8F02F343DDCE}" srcOrd="0" destOrd="0" presId="urn:microsoft.com/office/officeart/2005/8/layout/hierarchy1"/>
    <dgm:cxn modelId="{B79599F1-22D1-4B40-A944-2006DE178BBB}" type="presParOf" srcId="{69FADA78-A9BE-6E40-81D2-49F9C993FF50}" destId="{C63DBB3A-6303-3F48-9199-573B8C61988D}" srcOrd="1" destOrd="0" presId="urn:microsoft.com/office/officeart/2005/8/layout/hierarchy1"/>
    <dgm:cxn modelId="{C0C6AC63-658C-E349-B6BA-ED257E8A8AFB}" type="presParOf" srcId="{2BBF8BC3-65DE-3945-A2E6-61EB813B6D52}" destId="{E1AF1277-3A9A-454E-A2D2-3C3FE4A86AC4}" srcOrd="1" destOrd="0" presId="urn:microsoft.com/office/officeart/2005/8/layout/hierarchy1"/>
    <dgm:cxn modelId="{42781A4B-BFEC-9945-A3A2-091C5CF9E3CC}" type="presParOf" srcId="{94947294-4434-8B45-B030-7848123B1DB8}" destId="{31E44C61-CF48-E141-B4D6-955254FE48EC}" srcOrd="4" destOrd="0" presId="urn:microsoft.com/office/officeart/2005/8/layout/hierarchy1"/>
    <dgm:cxn modelId="{11DE6B5F-77BC-7743-BFF2-E81AAAF10225}" type="presParOf" srcId="{94947294-4434-8B45-B030-7848123B1DB8}" destId="{67AF6D34-BC70-3D4F-B5C1-747B07582C78}" srcOrd="5" destOrd="0" presId="urn:microsoft.com/office/officeart/2005/8/layout/hierarchy1"/>
    <dgm:cxn modelId="{ED31655A-278C-3B4B-BA13-B6A52B1F5790}" type="presParOf" srcId="{67AF6D34-BC70-3D4F-B5C1-747B07582C78}" destId="{4C6F27E2-805B-7A48-BDD1-6571FD6484EA}" srcOrd="0" destOrd="0" presId="urn:microsoft.com/office/officeart/2005/8/layout/hierarchy1"/>
    <dgm:cxn modelId="{3B0A6841-4874-A646-BE9B-DB5CB9CEFBCB}" type="presParOf" srcId="{4C6F27E2-805B-7A48-BDD1-6571FD6484EA}" destId="{DC894FAB-5E68-8044-B225-CCC3BF4AEDFF}" srcOrd="0" destOrd="0" presId="urn:microsoft.com/office/officeart/2005/8/layout/hierarchy1"/>
    <dgm:cxn modelId="{1D214B34-025D-664A-AEA2-3D11CCC6929F}" type="presParOf" srcId="{4C6F27E2-805B-7A48-BDD1-6571FD6484EA}" destId="{AF601C34-54A1-9F41-BBB4-59F9BAD72AFD}" srcOrd="1" destOrd="0" presId="urn:microsoft.com/office/officeart/2005/8/layout/hierarchy1"/>
    <dgm:cxn modelId="{41E09F70-202B-A944-B1B4-B028D13DF2C7}" type="presParOf" srcId="{67AF6D34-BC70-3D4F-B5C1-747B07582C78}" destId="{D251D010-7143-7D40-BD2C-9A0732E0D79C}" srcOrd="1" destOrd="0" presId="urn:microsoft.com/office/officeart/2005/8/layout/hierarchy1"/>
    <dgm:cxn modelId="{C953ADC3-A4AB-894F-BAF0-9F530589B115}" type="presParOf" srcId="{D251D010-7143-7D40-BD2C-9A0732E0D79C}" destId="{8AC6F95F-F587-AB44-9059-58DA78A95C0B}" srcOrd="0" destOrd="0" presId="urn:microsoft.com/office/officeart/2005/8/layout/hierarchy1"/>
    <dgm:cxn modelId="{5668FA33-7C25-0548-8B65-C0EA2D5E23B3}" type="presParOf" srcId="{D251D010-7143-7D40-BD2C-9A0732E0D79C}" destId="{76FC4D36-BE52-B34C-B87D-7ED533B86D88}" srcOrd="1" destOrd="0" presId="urn:microsoft.com/office/officeart/2005/8/layout/hierarchy1"/>
    <dgm:cxn modelId="{4F5DA910-FEE1-F14D-A2D1-65465D9E1A5A}" type="presParOf" srcId="{76FC4D36-BE52-B34C-B87D-7ED533B86D88}" destId="{7944D34A-A5A4-E147-8F7B-1E92BCAC913D}" srcOrd="0" destOrd="0" presId="urn:microsoft.com/office/officeart/2005/8/layout/hierarchy1"/>
    <dgm:cxn modelId="{3799EEBF-C751-2B4A-8B6F-61CEF18FC47C}" type="presParOf" srcId="{7944D34A-A5A4-E147-8F7B-1E92BCAC913D}" destId="{42B28543-29A6-754C-AC53-4A598C0732D5}" srcOrd="0" destOrd="0" presId="urn:microsoft.com/office/officeart/2005/8/layout/hierarchy1"/>
    <dgm:cxn modelId="{980C6892-83FD-214A-A9AB-D0D8E7941A83}" type="presParOf" srcId="{7944D34A-A5A4-E147-8F7B-1E92BCAC913D}" destId="{57C90BB1-BC93-8A45-BC8B-81CC2814C991}" srcOrd="1" destOrd="0" presId="urn:microsoft.com/office/officeart/2005/8/layout/hierarchy1"/>
    <dgm:cxn modelId="{CE4CDA13-0D63-1646-9B13-5631BF77E892}" type="presParOf" srcId="{76FC4D36-BE52-B34C-B87D-7ED533B86D88}" destId="{49BA64CB-8613-1145-88A4-BD725A469D77}" srcOrd="1" destOrd="0" presId="urn:microsoft.com/office/officeart/2005/8/layout/hierarchy1"/>
    <dgm:cxn modelId="{D1F62E6B-9365-614B-A2CD-F2BD60D18C6A}" type="presParOf" srcId="{D251D010-7143-7D40-BD2C-9A0732E0D79C}" destId="{37FDE3D6-31CB-4E49-9A1A-C668CFE1EE45}" srcOrd="2" destOrd="0" presId="urn:microsoft.com/office/officeart/2005/8/layout/hierarchy1"/>
    <dgm:cxn modelId="{F35FE549-9C1F-D14E-AAFF-B51BB84CA9C8}" type="presParOf" srcId="{D251D010-7143-7D40-BD2C-9A0732E0D79C}" destId="{A5A4FC1A-AC1F-B541-8AC8-449E7219E823}" srcOrd="3" destOrd="0" presId="urn:microsoft.com/office/officeart/2005/8/layout/hierarchy1"/>
    <dgm:cxn modelId="{D45364E0-F570-9E44-AC99-75502076B019}" type="presParOf" srcId="{A5A4FC1A-AC1F-B541-8AC8-449E7219E823}" destId="{E7F17508-36BF-D44C-885F-92DDBA44EAD0}" srcOrd="0" destOrd="0" presId="urn:microsoft.com/office/officeart/2005/8/layout/hierarchy1"/>
    <dgm:cxn modelId="{CBB875B8-6176-174D-AD76-406F5217F0B5}" type="presParOf" srcId="{E7F17508-36BF-D44C-885F-92DDBA44EAD0}" destId="{8930AF45-1DAA-8947-A656-ABD32BA1C951}" srcOrd="0" destOrd="0" presId="urn:microsoft.com/office/officeart/2005/8/layout/hierarchy1"/>
    <dgm:cxn modelId="{66CECE31-5161-0F40-A33C-E5B1E67DFB13}" type="presParOf" srcId="{E7F17508-36BF-D44C-885F-92DDBA44EAD0}" destId="{8FF33140-EDCE-8D40-9B11-6366044CB36D}" srcOrd="1" destOrd="0" presId="urn:microsoft.com/office/officeart/2005/8/layout/hierarchy1"/>
    <dgm:cxn modelId="{1E51E39C-2114-B449-B046-58EB57A61A13}" type="presParOf" srcId="{A5A4FC1A-AC1F-B541-8AC8-449E7219E823}" destId="{21428594-EC3E-B64C-8E2F-85645801A553}" srcOrd="1" destOrd="0" presId="urn:microsoft.com/office/officeart/2005/8/layout/hierarchy1"/>
    <dgm:cxn modelId="{675467F3-1001-184B-8379-D2BFEAA83792}" type="presParOf" srcId="{D251D010-7143-7D40-BD2C-9A0732E0D79C}" destId="{2330F7C3-38E9-D247-9EE6-5F461BFD10E8}" srcOrd="4" destOrd="0" presId="urn:microsoft.com/office/officeart/2005/8/layout/hierarchy1"/>
    <dgm:cxn modelId="{66382F83-1966-A44B-8E41-E3EC5B98763F}" type="presParOf" srcId="{D251D010-7143-7D40-BD2C-9A0732E0D79C}" destId="{27EB0917-45CA-8E4E-BF48-484DFD4A40C0}" srcOrd="5" destOrd="0" presId="urn:microsoft.com/office/officeart/2005/8/layout/hierarchy1"/>
    <dgm:cxn modelId="{87AAD53A-E1AB-F443-B5E6-EDF1BB013532}" type="presParOf" srcId="{27EB0917-45CA-8E4E-BF48-484DFD4A40C0}" destId="{EAEE731D-CAC3-394D-BF13-0B4E2C7B2B8A}" srcOrd="0" destOrd="0" presId="urn:microsoft.com/office/officeart/2005/8/layout/hierarchy1"/>
    <dgm:cxn modelId="{9078D07F-0B5F-994A-B711-5D0ADEECAFB3}" type="presParOf" srcId="{EAEE731D-CAC3-394D-BF13-0B4E2C7B2B8A}" destId="{740B1FC6-E13A-8B44-8435-6746A93F8AF9}" srcOrd="0" destOrd="0" presId="urn:microsoft.com/office/officeart/2005/8/layout/hierarchy1"/>
    <dgm:cxn modelId="{AD8AD5A0-303A-0E47-967D-D41A04669078}" type="presParOf" srcId="{EAEE731D-CAC3-394D-BF13-0B4E2C7B2B8A}" destId="{71174B8C-B711-FB4E-BBE1-1FC7F5683147}" srcOrd="1" destOrd="0" presId="urn:microsoft.com/office/officeart/2005/8/layout/hierarchy1"/>
    <dgm:cxn modelId="{D8D30BA0-D0F9-9248-A092-BE12204E7169}" type="presParOf" srcId="{27EB0917-45CA-8E4E-BF48-484DFD4A40C0}" destId="{C04B384F-5AD3-0346-8679-D37374BE132C}" srcOrd="1" destOrd="0" presId="urn:microsoft.com/office/officeart/2005/8/layout/hierarchy1"/>
    <dgm:cxn modelId="{23169665-56F9-C94F-9295-0FBC2D870945}" type="presParOf" srcId="{D251D010-7143-7D40-BD2C-9A0732E0D79C}" destId="{82E4CE0E-C7E9-0B48-B509-81FA79F06D56}" srcOrd="6" destOrd="0" presId="urn:microsoft.com/office/officeart/2005/8/layout/hierarchy1"/>
    <dgm:cxn modelId="{525030AB-D7BD-C94D-AAD8-EE091802A5CC}" type="presParOf" srcId="{D251D010-7143-7D40-BD2C-9A0732E0D79C}" destId="{B082C3F2-34D0-6A48-8657-FD33D919C433}" srcOrd="7" destOrd="0" presId="urn:microsoft.com/office/officeart/2005/8/layout/hierarchy1"/>
    <dgm:cxn modelId="{AB00E0A4-4D50-DC4C-9A63-0F3BD23628B3}" type="presParOf" srcId="{B082C3F2-34D0-6A48-8657-FD33D919C433}" destId="{17E90229-B3ED-4C47-9E85-1707A18AF6F7}" srcOrd="0" destOrd="0" presId="urn:microsoft.com/office/officeart/2005/8/layout/hierarchy1"/>
    <dgm:cxn modelId="{550DC722-E701-E64B-8C40-C45DA7BE231F}" type="presParOf" srcId="{17E90229-B3ED-4C47-9E85-1707A18AF6F7}" destId="{223FFDDC-3349-CB4D-9CF6-735048E7BBDB}" srcOrd="0" destOrd="0" presId="urn:microsoft.com/office/officeart/2005/8/layout/hierarchy1"/>
    <dgm:cxn modelId="{E1833A6E-67B5-6149-BC43-81998CE14EB4}" type="presParOf" srcId="{17E90229-B3ED-4C47-9E85-1707A18AF6F7}" destId="{9D5C7B71-63B7-2F4E-A112-1B4857266421}" srcOrd="1" destOrd="0" presId="urn:microsoft.com/office/officeart/2005/8/layout/hierarchy1"/>
    <dgm:cxn modelId="{2D71312D-9FD7-6B4B-AE95-B90AF16C7EB4}" type="presParOf" srcId="{B082C3F2-34D0-6A48-8657-FD33D919C433}" destId="{E32328C5-71A2-2A4E-A333-564F735DBFF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91A01D-5A47-1749-8E92-586C9D03BD96}" type="doc">
      <dgm:prSet loTypeId="urn:microsoft.com/office/officeart/2005/8/layout/hierarchy2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A3874C4-E3AF-BF40-A2A8-E9516A2A3F87}">
      <dgm:prSet phldrT="[Texto]"/>
      <dgm:spPr>
        <a:solidFill>
          <a:schemeClr val="accent6"/>
        </a:solidFill>
      </dgm:spPr>
      <dgm:t>
        <a:bodyPr/>
        <a:lstStyle/>
        <a:p>
          <a:r>
            <a:rPr lang="es-ES" dirty="0"/>
            <a:t>Recopilación y selección</a:t>
          </a:r>
        </a:p>
      </dgm:t>
    </dgm:pt>
    <dgm:pt modelId="{E179B9C7-C051-5C43-8854-AD0851971055}" type="parTrans" cxnId="{B137CEB2-0F2E-8C48-A8AC-7371425401B0}">
      <dgm:prSet/>
      <dgm:spPr/>
      <dgm:t>
        <a:bodyPr/>
        <a:lstStyle/>
        <a:p>
          <a:endParaRPr lang="es-ES"/>
        </a:p>
      </dgm:t>
    </dgm:pt>
    <dgm:pt modelId="{D59D15B4-30E8-9940-A6EF-0AF89005187E}" type="sibTrans" cxnId="{B137CEB2-0F2E-8C48-A8AC-7371425401B0}">
      <dgm:prSet/>
      <dgm:spPr/>
      <dgm:t>
        <a:bodyPr/>
        <a:lstStyle/>
        <a:p>
          <a:endParaRPr lang="es-ES"/>
        </a:p>
      </dgm:t>
    </dgm:pt>
    <dgm:pt modelId="{14A47EC2-2A61-D942-A8E6-7C41B0AD1AA3}">
      <dgm:prSet phldrT="[Texto]"/>
      <dgm:spPr>
        <a:solidFill>
          <a:schemeClr val="accent1"/>
        </a:solidFill>
      </dgm:spPr>
      <dgm:t>
        <a:bodyPr/>
        <a:lstStyle/>
        <a:p>
          <a:r>
            <a:rPr lang="es-ES" dirty="0"/>
            <a:t>Almacenamiento (Excel)</a:t>
          </a:r>
        </a:p>
      </dgm:t>
    </dgm:pt>
    <dgm:pt modelId="{AFFAA46B-AFA7-C243-BEE1-9A42672FBBE9}" type="parTrans" cxnId="{4A4D9718-BD10-E545-A76A-026284CFAEDC}">
      <dgm:prSet/>
      <dgm:spPr/>
      <dgm:t>
        <a:bodyPr/>
        <a:lstStyle/>
        <a:p>
          <a:endParaRPr lang="es-ES"/>
        </a:p>
      </dgm:t>
    </dgm:pt>
    <dgm:pt modelId="{24E95F7C-EB3F-814B-8C55-00CFB2F15676}" type="sibTrans" cxnId="{4A4D9718-BD10-E545-A76A-026284CFAEDC}">
      <dgm:prSet/>
      <dgm:spPr/>
      <dgm:t>
        <a:bodyPr/>
        <a:lstStyle/>
        <a:p>
          <a:endParaRPr lang="es-ES"/>
        </a:p>
      </dgm:t>
    </dgm:pt>
    <dgm:pt modelId="{0C9564B8-4C52-044A-B7A6-8D1A88699EC4}">
      <dgm:prSet phldrT="[Texto]"/>
      <dgm:spPr>
        <a:solidFill>
          <a:schemeClr val="accent1"/>
        </a:solidFill>
      </dgm:spPr>
      <dgm:t>
        <a:bodyPr/>
        <a:lstStyle/>
        <a:p>
          <a:r>
            <a:rPr lang="es-ES" dirty="0"/>
            <a:t>Tratamiento de los datos (Access)</a:t>
          </a:r>
        </a:p>
      </dgm:t>
    </dgm:pt>
    <dgm:pt modelId="{C22BFE65-DF22-CF4C-B977-826C73B94951}" type="sibTrans" cxnId="{B72BE585-5D75-4E43-B6E8-DCCD71474191}">
      <dgm:prSet/>
      <dgm:spPr/>
      <dgm:t>
        <a:bodyPr/>
        <a:lstStyle/>
        <a:p>
          <a:endParaRPr lang="es-ES"/>
        </a:p>
      </dgm:t>
    </dgm:pt>
    <dgm:pt modelId="{37E1213F-BCA6-4C4F-9B71-25AE9D95C4EF}" type="parTrans" cxnId="{B72BE585-5D75-4E43-B6E8-DCCD71474191}">
      <dgm:prSet/>
      <dgm:spPr/>
      <dgm:t>
        <a:bodyPr/>
        <a:lstStyle/>
        <a:p>
          <a:endParaRPr lang="es-ES"/>
        </a:p>
      </dgm:t>
    </dgm:pt>
    <dgm:pt modelId="{5D031E99-1873-C143-B27D-9CA0D27461C8}">
      <dgm:prSet/>
      <dgm:spPr>
        <a:solidFill>
          <a:schemeClr val="accent1"/>
        </a:solidFill>
      </dgm:spPr>
      <dgm:t>
        <a:bodyPr/>
        <a:lstStyle/>
        <a:p>
          <a:r>
            <a:rPr lang="es-ES" dirty="0"/>
            <a:t>Difusión: exportación y publicación (</a:t>
          </a:r>
          <a:r>
            <a:rPr lang="es-ES" dirty="0" err="1"/>
            <a:t>MySql</a:t>
          </a:r>
          <a:r>
            <a:rPr lang="es-ES" dirty="0"/>
            <a:t>)</a:t>
          </a:r>
        </a:p>
      </dgm:t>
    </dgm:pt>
    <dgm:pt modelId="{DB4DC453-37B8-E04A-878A-57D8D2A62932}" type="parTrans" cxnId="{2BF65415-BDF9-4D45-8701-17381A89D8A8}">
      <dgm:prSet/>
      <dgm:spPr/>
      <dgm:t>
        <a:bodyPr/>
        <a:lstStyle/>
        <a:p>
          <a:endParaRPr lang="es-ES"/>
        </a:p>
      </dgm:t>
    </dgm:pt>
    <dgm:pt modelId="{5729070D-3145-164E-9B26-8D4EB8DC09D9}" type="sibTrans" cxnId="{2BF65415-BDF9-4D45-8701-17381A89D8A8}">
      <dgm:prSet/>
      <dgm:spPr/>
      <dgm:t>
        <a:bodyPr/>
        <a:lstStyle/>
        <a:p>
          <a:endParaRPr lang="es-ES"/>
        </a:p>
      </dgm:t>
    </dgm:pt>
    <dgm:pt modelId="{69063FC7-0F43-F843-9BD6-1DDAD7A4534B}" type="pres">
      <dgm:prSet presAssocID="{A291A01D-5A47-1749-8E92-586C9D03BD9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02EEB2D-8667-E344-9CAE-ED20ADC68E32}" type="pres">
      <dgm:prSet presAssocID="{1A3874C4-E3AF-BF40-A2A8-E9516A2A3F87}" presName="root1" presStyleCnt="0"/>
      <dgm:spPr/>
    </dgm:pt>
    <dgm:pt modelId="{C51F6A6B-9098-A643-9FA9-C5F545FC74A9}" type="pres">
      <dgm:prSet presAssocID="{1A3874C4-E3AF-BF40-A2A8-E9516A2A3F87}" presName="LevelOneTextNode" presStyleLbl="node0" presStyleIdx="0" presStyleCnt="1">
        <dgm:presLayoutVars>
          <dgm:chPref val="3"/>
        </dgm:presLayoutVars>
      </dgm:prSet>
      <dgm:spPr/>
    </dgm:pt>
    <dgm:pt modelId="{DA4F4010-DB22-964C-8029-2DA773B18625}" type="pres">
      <dgm:prSet presAssocID="{1A3874C4-E3AF-BF40-A2A8-E9516A2A3F87}" presName="level2hierChild" presStyleCnt="0"/>
      <dgm:spPr/>
    </dgm:pt>
    <dgm:pt modelId="{C841C7D4-AB9B-9048-99C1-0EF1E9D062B0}" type="pres">
      <dgm:prSet presAssocID="{AFFAA46B-AFA7-C243-BEE1-9A42672FBBE9}" presName="conn2-1" presStyleLbl="parChTrans1D2" presStyleIdx="0" presStyleCnt="1"/>
      <dgm:spPr/>
    </dgm:pt>
    <dgm:pt modelId="{2AF59E6E-73C1-4944-8900-DDC53114EF85}" type="pres">
      <dgm:prSet presAssocID="{AFFAA46B-AFA7-C243-BEE1-9A42672FBBE9}" presName="connTx" presStyleLbl="parChTrans1D2" presStyleIdx="0" presStyleCnt="1"/>
      <dgm:spPr/>
    </dgm:pt>
    <dgm:pt modelId="{1680F54B-BCD0-444B-A7FF-51BE047B8381}" type="pres">
      <dgm:prSet presAssocID="{14A47EC2-2A61-D942-A8E6-7C41B0AD1AA3}" presName="root2" presStyleCnt="0"/>
      <dgm:spPr/>
    </dgm:pt>
    <dgm:pt modelId="{CBCD9DF6-E506-0C48-931B-386B4FB0BFD5}" type="pres">
      <dgm:prSet presAssocID="{14A47EC2-2A61-D942-A8E6-7C41B0AD1AA3}" presName="LevelTwoTextNode" presStyleLbl="node2" presStyleIdx="0" presStyleCnt="1">
        <dgm:presLayoutVars>
          <dgm:chPref val="3"/>
        </dgm:presLayoutVars>
      </dgm:prSet>
      <dgm:spPr/>
    </dgm:pt>
    <dgm:pt modelId="{AAF3F7E1-6FF3-1344-81AC-786F7BB3FADD}" type="pres">
      <dgm:prSet presAssocID="{14A47EC2-2A61-D942-A8E6-7C41B0AD1AA3}" presName="level3hierChild" presStyleCnt="0"/>
      <dgm:spPr/>
    </dgm:pt>
    <dgm:pt modelId="{743918C0-3C85-8441-A2F4-57AEFA19F855}" type="pres">
      <dgm:prSet presAssocID="{37E1213F-BCA6-4C4F-9B71-25AE9D95C4EF}" presName="conn2-1" presStyleLbl="parChTrans1D3" presStyleIdx="0" presStyleCnt="2"/>
      <dgm:spPr/>
    </dgm:pt>
    <dgm:pt modelId="{D20B56D1-3E33-0846-8059-161EAC20BA2B}" type="pres">
      <dgm:prSet presAssocID="{37E1213F-BCA6-4C4F-9B71-25AE9D95C4EF}" presName="connTx" presStyleLbl="parChTrans1D3" presStyleIdx="0" presStyleCnt="2"/>
      <dgm:spPr/>
    </dgm:pt>
    <dgm:pt modelId="{3708BB44-C923-6A4D-9B9D-0072BCCF5F20}" type="pres">
      <dgm:prSet presAssocID="{0C9564B8-4C52-044A-B7A6-8D1A88699EC4}" presName="root2" presStyleCnt="0"/>
      <dgm:spPr/>
    </dgm:pt>
    <dgm:pt modelId="{9BB25F2B-D48B-2D41-8A3D-7750CC498142}" type="pres">
      <dgm:prSet presAssocID="{0C9564B8-4C52-044A-B7A6-8D1A88699EC4}" presName="LevelTwoTextNode" presStyleLbl="node3" presStyleIdx="0" presStyleCnt="2">
        <dgm:presLayoutVars>
          <dgm:chPref val="3"/>
        </dgm:presLayoutVars>
      </dgm:prSet>
      <dgm:spPr/>
    </dgm:pt>
    <dgm:pt modelId="{F5E25B8C-BB57-F941-9752-84DA3219EF87}" type="pres">
      <dgm:prSet presAssocID="{0C9564B8-4C52-044A-B7A6-8D1A88699EC4}" presName="level3hierChild" presStyleCnt="0"/>
      <dgm:spPr/>
    </dgm:pt>
    <dgm:pt modelId="{16E71704-F8A9-B040-A7C8-19C5637D8A27}" type="pres">
      <dgm:prSet presAssocID="{DB4DC453-37B8-E04A-878A-57D8D2A62932}" presName="conn2-1" presStyleLbl="parChTrans1D3" presStyleIdx="1" presStyleCnt="2"/>
      <dgm:spPr/>
    </dgm:pt>
    <dgm:pt modelId="{274A7C0B-9DC7-BB46-B63F-7E66CC572286}" type="pres">
      <dgm:prSet presAssocID="{DB4DC453-37B8-E04A-878A-57D8D2A62932}" presName="connTx" presStyleLbl="parChTrans1D3" presStyleIdx="1" presStyleCnt="2"/>
      <dgm:spPr/>
    </dgm:pt>
    <dgm:pt modelId="{09FB2AE8-71B8-F446-A959-A07CF12B53E7}" type="pres">
      <dgm:prSet presAssocID="{5D031E99-1873-C143-B27D-9CA0D27461C8}" presName="root2" presStyleCnt="0"/>
      <dgm:spPr/>
    </dgm:pt>
    <dgm:pt modelId="{E3C0D9A5-89B1-FC4A-9272-222032ABE8D6}" type="pres">
      <dgm:prSet presAssocID="{5D031E99-1873-C143-B27D-9CA0D27461C8}" presName="LevelTwoTextNode" presStyleLbl="node3" presStyleIdx="1" presStyleCnt="2">
        <dgm:presLayoutVars>
          <dgm:chPref val="3"/>
        </dgm:presLayoutVars>
      </dgm:prSet>
      <dgm:spPr/>
    </dgm:pt>
    <dgm:pt modelId="{93A38BC0-6123-284A-99D6-B924D094D54F}" type="pres">
      <dgm:prSet presAssocID="{5D031E99-1873-C143-B27D-9CA0D27461C8}" presName="level3hierChild" presStyleCnt="0"/>
      <dgm:spPr/>
    </dgm:pt>
  </dgm:ptLst>
  <dgm:cxnLst>
    <dgm:cxn modelId="{2BF65415-BDF9-4D45-8701-17381A89D8A8}" srcId="{14A47EC2-2A61-D942-A8E6-7C41B0AD1AA3}" destId="{5D031E99-1873-C143-B27D-9CA0D27461C8}" srcOrd="1" destOrd="0" parTransId="{DB4DC453-37B8-E04A-878A-57D8D2A62932}" sibTransId="{5729070D-3145-164E-9B26-8D4EB8DC09D9}"/>
    <dgm:cxn modelId="{D4321218-71AE-EB42-9C8F-C0BCF964B95F}" type="presOf" srcId="{37E1213F-BCA6-4C4F-9B71-25AE9D95C4EF}" destId="{D20B56D1-3E33-0846-8059-161EAC20BA2B}" srcOrd="1" destOrd="0" presId="urn:microsoft.com/office/officeart/2005/8/layout/hierarchy2"/>
    <dgm:cxn modelId="{4A4D9718-BD10-E545-A76A-026284CFAEDC}" srcId="{1A3874C4-E3AF-BF40-A2A8-E9516A2A3F87}" destId="{14A47EC2-2A61-D942-A8E6-7C41B0AD1AA3}" srcOrd="0" destOrd="0" parTransId="{AFFAA46B-AFA7-C243-BEE1-9A42672FBBE9}" sibTransId="{24E95F7C-EB3F-814B-8C55-00CFB2F15676}"/>
    <dgm:cxn modelId="{7C95C63C-6543-4543-9511-86B12FCE5F1B}" type="presOf" srcId="{14A47EC2-2A61-D942-A8E6-7C41B0AD1AA3}" destId="{CBCD9DF6-E506-0C48-931B-386B4FB0BFD5}" srcOrd="0" destOrd="0" presId="urn:microsoft.com/office/officeart/2005/8/layout/hierarchy2"/>
    <dgm:cxn modelId="{E95C6A4E-E7FC-9143-8925-9FC26BCC5FC7}" type="presOf" srcId="{37E1213F-BCA6-4C4F-9B71-25AE9D95C4EF}" destId="{743918C0-3C85-8441-A2F4-57AEFA19F855}" srcOrd="0" destOrd="0" presId="urn:microsoft.com/office/officeart/2005/8/layout/hierarchy2"/>
    <dgm:cxn modelId="{141DEC73-63C8-7F4B-99D4-9DDF565BABA2}" type="presOf" srcId="{1A3874C4-E3AF-BF40-A2A8-E9516A2A3F87}" destId="{C51F6A6B-9098-A643-9FA9-C5F545FC74A9}" srcOrd="0" destOrd="0" presId="urn:microsoft.com/office/officeart/2005/8/layout/hierarchy2"/>
    <dgm:cxn modelId="{1B9F7983-3E59-914C-9EBA-39C38B3386D2}" type="presOf" srcId="{0C9564B8-4C52-044A-B7A6-8D1A88699EC4}" destId="{9BB25F2B-D48B-2D41-8A3D-7750CC498142}" srcOrd="0" destOrd="0" presId="urn:microsoft.com/office/officeart/2005/8/layout/hierarchy2"/>
    <dgm:cxn modelId="{B72BE585-5D75-4E43-B6E8-DCCD71474191}" srcId="{14A47EC2-2A61-D942-A8E6-7C41B0AD1AA3}" destId="{0C9564B8-4C52-044A-B7A6-8D1A88699EC4}" srcOrd="0" destOrd="0" parTransId="{37E1213F-BCA6-4C4F-9B71-25AE9D95C4EF}" sibTransId="{C22BFE65-DF22-CF4C-B977-826C73B94951}"/>
    <dgm:cxn modelId="{A37EBA8F-9C33-5C46-ABAC-A57E787E292A}" type="presOf" srcId="{AFFAA46B-AFA7-C243-BEE1-9A42672FBBE9}" destId="{C841C7D4-AB9B-9048-99C1-0EF1E9D062B0}" srcOrd="0" destOrd="0" presId="urn:microsoft.com/office/officeart/2005/8/layout/hierarchy2"/>
    <dgm:cxn modelId="{165C0AA9-0A66-BA40-8C59-3A6DF81A007A}" type="presOf" srcId="{DB4DC453-37B8-E04A-878A-57D8D2A62932}" destId="{16E71704-F8A9-B040-A7C8-19C5637D8A27}" srcOrd="0" destOrd="0" presId="urn:microsoft.com/office/officeart/2005/8/layout/hierarchy2"/>
    <dgm:cxn modelId="{B137CEB2-0F2E-8C48-A8AC-7371425401B0}" srcId="{A291A01D-5A47-1749-8E92-586C9D03BD96}" destId="{1A3874C4-E3AF-BF40-A2A8-E9516A2A3F87}" srcOrd="0" destOrd="0" parTransId="{E179B9C7-C051-5C43-8854-AD0851971055}" sibTransId="{D59D15B4-30E8-9940-A6EF-0AF89005187E}"/>
    <dgm:cxn modelId="{6EA59ACE-4AFE-D640-9879-BDC1F3F130AA}" type="presOf" srcId="{5D031E99-1873-C143-B27D-9CA0D27461C8}" destId="{E3C0D9A5-89B1-FC4A-9272-222032ABE8D6}" srcOrd="0" destOrd="0" presId="urn:microsoft.com/office/officeart/2005/8/layout/hierarchy2"/>
    <dgm:cxn modelId="{B9C22FD6-A0F8-E949-B215-9D5DF982F5D7}" type="presOf" srcId="{A291A01D-5A47-1749-8E92-586C9D03BD96}" destId="{69063FC7-0F43-F843-9BD6-1DDAD7A4534B}" srcOrd="0" destOrd="0" presId="urn:microsoft.com/office/officeart/2005/8/layout/hierarchy2"/>
    <dgm:cxn modelId="{4E56ACE8-4483-5949-8197-BE02FB289C07}" type="presOf" srcId="{AFFAA46B-AFA7-C243-BEE1-9A42672FBBE9}" destId="{2AF59E6E-73C1-4944-8900-DDC53114EF85}" srcOrd="1" destOrd="0" presId="urn:microsoft.com/office/officeart/2005/8/layout/hierarchy2"/>
    <dgm:cxn modelId="{F98228F0-8BCE-2D42-B31C-EF220ED90E41}" type="presOf" srcId="{DB4DC453-37B8-E04A-878A-57D8D2A62932}" destId="{274A7C0B-9DC7-BB46-B63F-7E66CC572286}" srcOrd="1" destOrd="0" presId="urn:microsoft.com/office/officeart/2005/8/layout/hierarchy2"/>
    <dgm:cxn modelId="{F72F9243-E9CC-A44D-A303-03CDF8468C5F}" type="presParOf" srcId="{69063FC7-0F43-F843-9BD6-1DDAD7A4534B}" destId="{802EEB2D-8667-E344-9CAE-ED20ADC68E32}" srcOrd="0" destOrd="0" presId="urn:microsoft.com/office/officeart/2005/8/layout/hierarchy2"/>
    <dgm:cxn modelId="{A9062E37-AA1E-0940-9292-A8762BC23EB4}" type="presParOf" srcId="{802EEB2D-8667-E344-9CAE-ED20ADC68E32}" destId="{C51F6A6B-9098-A643-9FA9-C5F545FC74A9}" srcOrd="0" destOrd="0" presId="urn:microsoft.com/office/officeart/2005/8/layout/hierarchy2"/>
    <dgm:cxn modelId="{370183DF-E99D-E844-BA8D-89B6FDEC2D14}" type="presParOf" srcId="{802EEB2D-8667-E344-9CAE-ED20ADC68E32}" destId="{DA4F4010-DB22-964C-8029-2DA773B18625}" srcOrd="1" destOrd="0" presId="urn:microsoft.com/office/officeart/2005/8/layout/hierarchy2"/>
    <dgm:cxn modelId="{101AEECC-EC23-0546-8ADC-F4B289F8FFD8}" type="presParOf" srcId="{DA4F4010-DB22-964C-8029-2DA773B18625}" destId="{C841C7D4-AB9B-9048-99C1-0EF1E9D062B0}" srcOrd="0" destOrd="0" presId="urn:microsoft.com/office/officeart/2005/8/layout/hierarchy2"/>
    <dgm:cxn modelId="{E042A4CB-9832-0346-8841-8460F3E7E5D8}" type="presParOf" srcId="{C841C7D4-AB9B-9048-99C1-0EF1E9D062B0}" destId="{2AF59E6E-73C1-4944-8900-DDC53114EF85}" srcOrd="0" destOrd="0" presId="urn:microsoft.com/office/officeart/2005/8/layout/hierarchy2"/>
    <dgm:cxn modelId="{D1E87377-B267-1849-B863-9250AD78E37F}" type="presParOf" srcId="{DA4F4010-DB22-964C-8029-2DA773B18625}" destId="{1680F54B-BCD0-444B-A7FF-51BE047B8381}" srcOrd="1" destOrd="0" presId="urn:microsoft.com/office/officeart/2005/8/layout/hierarchy2"/>
    <dgm:cxn modelId="{486A6B36-A344-9B4E-8584-162D7E23C821}" type="presParOf" srcId="{1680F54B-BCD0-444B-A7FF-51BE047B8381}" destId="{CBCD9DF6-E506-0C48-931B-386B4FB0BFD5}" srcOrd="0" destOrd="0" presId="urn:microsoft.com/office/officeart/2005/8/layout/hierarchy2"/>
    <dgm:cxn modelId="{CB9B23D8-C999-B343-9D98-AE233F7DD274}" type="presParOf" srcId="{1680F54B-BCD0-444B-A7FF-51BE047B8381}" destId="{AAF3F7E1-6FF3-1344-81AC-786F7BB3FADD}" srcOrd="1" destOrd="0" presId="urn:microsoft.com/office/officeart/2005/8/layout/hierarchy2"/>
    <dgm:cxn modelId="{E997A9FD-5079-C341-85F2-BE4DADAFC05E}" type="presParOf" srcId="{AAF3F7E1-6FF3-1344-81AC-786F7BB3FADD}" destId="{743918C0-3C85-8441-A2F4-57AEFA19F855}" srcOrd="0" destOrd="0" presId="urn:microsoft.com/office/officeart/2005/8/layout/hierarchy2"/>
    <dgm:cxn modelId="{41308E1F-7DE4-D24E-B421-0B4C38BC6D0C}" type="presParOf" srcId="{743918C0-3C85-8441-A2F4-57AEFA19F855}" destId="{D20B56D1-3E33-0846-8059-161EAC20BA2B}" srcOrd="0" destOrd="0" presId="urn:microsoft.com/office/officeart/2005/8/layout/hierarchy2"/>
    <dgm:cxn modelId="{4D7078E3-0783-1847-B75F-D697D36AE85E}" type="presParOf" srcId="{AAF3F7E1-6FF3-1344-81AC-786F7BB3FADD}" destId="{3708BB44-C923-6A4D-9B9D-0072BCCF5F20}" srcOrd="1" destOrd="0" presId="urn:microsoft.com/office/officeart/2005/8/layout/hierarchy2"/>
    <dgm:cxn modelId="{0353FBF1-E4D4-2649-A2A5-7B0F6BD5A7EC}" type="presParOf" srcId="{3708BB44-C923-6A4D-9B9D-0072BCCF5F20}" destId="{9BB25F2B-D48B-2D41-8A3D-7750CC498142}" srcOrd="0" destOrd="0" presId="urn:microsoft.com/office/officeart/2005/8/layout/hierarchy2"/>
    <dgm:cxn modelId="{48F901AB-F733-1545-ABC2-38F013497C3A}" type="presParOf" srcId="{3708BB44-C923-6A4D-9B9D-0072BCCF5F20}" destId="{F5E25B8C-BB57-F941-9752-84DA3219EF87}" srcOrd="1" destOrd="0" presId="urn:microsoft.com/office/officeart/2005/8/layout/hierarchy2"/>
    <dgm:cxn modelId="{A3A081E0-C162-7740-9698-94A0CC14A5D5}" type="presParOf" srcId="{AAF3F7E1-6FF3-1344-81AC-786F7BB3FADD}" destId="{16E71704-F8A9-B040-A7C8-19C5637D8A27}" srcOrd="2" destOrd="0" presId="urn:microsoft.com/office/officeart/2005/8/layout/hierarchy2"/>
    <dgm:cxn modelId="{83994525-5D57-714D-A869-EA79F65E5023}" type="presParOf" srcId="{16E71704-F8A9-B040-A7C8-19C5637D8A27}" destId="{274A7C0B-9DC7-BB46-B63F-7E66CC572286}" srcOrd="0" destOrd="0" presId="urn:microsoft.com/office/officeart/2005/8/layout/hierarchy2"/>
    <dgm:cxn modelId="{3BBE31FF-384A-B14A-B9E5-82AD98D5CA90}" type="presParOf" srcId="{AAF3F7E1-6FF3-1344-81AC-786F7BB3FADD}" destId="{09FB2AE8-71B8-F446-A959-A07CF12B53E7}" srcOrd="3" destOrd="0" presId="urn:microsoft.com/office/officeart/2005/8/layout/hierarchy2"/>
    <dgm:cxn modelId="{E9D6B9AB-834A-F648-8C3F-7D2534353A56}" type="presParOf" srcId="{09FB2AE8-71B8-F446-A959-A07CF12B53E7}" destId="{E3C0D9A5-89B1-FC4A-9272-222032ABE8D6}" srcOrd="0" destOrd="0" presId="urn:microsoft.com/office/officeart/2005/8/layout/hierarchy2"/>
    <dgm:cxn modelId="{CD36E8D5-C4E6-1D45-981A-5C77C8FD0985}" type="presParOf" srcId="{09FB2AE8-71B8-F446-A959-A07CF12B53E7}" destId="{93A38BC0-6123-284A-99D6-B924D094D54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F81159-6F00-E344-94F5-0608C7155FCF}" type="doc">
      <dgm:prSet loTypeId="urn:microsoft.com/office/officeart/2005/8/layout/radial4" loCatId="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7558C9F-00F1-5345-9CEC-45A6EE4066EC}">
      <dgm:prSet phldrT="[Texto]"/>
      <dgm:spPr/>
      <dgm:t>
        <a:bodyPr/>
        <a:lstStyle/>
        <a:p>
          <a:r>
            <a:rPr lang="es-ES" dirty="0"/>
            <a:t>Base de datos de libros del MECD</a:t>
          </a:r>
        </a:p>
        <a:p>
          <a:r>
            <a:rPr lang="es-ES" dirty="0"/>
            <a:t>REBECA</a:t>
          </a:r>
        </a:p>
      </dgm:t>
    </dgm:pt>
    <dgm:pt modelId="{2B767CA2-967A-1341-81E1-95E08EC5CB40}" type="parTrans" cxnId="{313DAEB8-08B5-7049-B010-E5076CFB18E6}">
      <dgm:prSet/>
      <dgm:spPr/>
      <dgm:t>
        <a:bodyPr/>
        <a:lstStyle/>
        <a:p>
          <a:endParaRPr lang="es-ES"/>
        </a:p>
      </dgm:t>
    </dgm:pt>
    <dgm:pt modelId="{6E8B0D66-6417-7547-B98A-B7DD989FA1D9}" type="sibTrans" cxnId="{313DAEB8-08B5-7049-B010-E5076CFB18E6}">
      <dgm:prSet/>
      <dgm:spPr/>
      <dgm:t>
        <a:bodyPr/>
        <a:lstStyle/>
        <a:p>
          <a:endParaRPr lang="es-ES"/>
        </a:p>
      </dgm:t>
    </dgm:pt>
    <dgm:pt modelId="{02A71C2B-6387-D64C-9195-BE1B452AA707}">
      <dgm:prSet phldrT="[Texto]"/>
      <dgm:spPr/>
      <dgm:t>
        <a:bodyPr/>
        <a:lstStyle/>
        <a:p>
          <a:r>
            <a:rPr lang="es-ES"/>
            <a:t>Catálogos de editoriales</a:t>
          </a:r>
        </a:p>
      </dgm:t>
    </dgm:pt>
    <dgm:pt modelId="{A22044A2-5D19-F64B-B747-95425E076BFE}" type="parTrans" cxnId="{1D2ABAAB-8533-2047-A45F-638D59B59D2B}">
      <dgm:prSet/>
      <dgm:spPr/>
      <dgm:t>
        <a:bodyPr/>
        <a:lstStyle/>
        <a:p>
          <a:endParaRPr lang="es-ES"/>
        </a:p>
      </dgm:t>
    </dgm:pt>
    <dgm:pt modelId="{49C5EFBB-F49B-744D-BFD7-66103C1BED7B}" type="sibTrans" cxnId="{1D2ABAAB-8533-2047-A45F-638D59B59D2B}">
      <dgm:prSet/>
      <dgm:spPr/>
      <dgm:t>
        <a:bodyPr/>
        <a:lstStyle/>
        <a:p>
          <a:endParaRPr lang="es-ES"/>
        </a:p>
      </dgm:t>
    </dgm:pt>
    <dgm:pt modelId="{EA52E28B-93E7-2E45-B026-196A708EF0BA}">
      <dgm:prSet phldrT="[Texto]"/>
      <dgm:spPr/>
      <dgm:t>
        <a:bodyPr/>
        <a:lstStyle/>
        <a:p>
          <a:r>
            <a:rPr lang="es-ES"/>
            <a:t>Dpto. de África de la Fundación Sur</a:t>
          </a:r>
        </a:p>
      </dgm:t>
    </dgm:pt>
    <dgm:pt modelId="{37FE796F-A47D-AC41-B6F2-FDBF9C91EE5F}" type="parTrans" cxnId="{9248C278-6999-EE42-A755-F5F27FDBE291}">
      <dgm:prSet/>
      <dgm:spPr/>
      <dgm:t>
        <a:bodyPr/>
        <a:lstStyle/>
        <a:p>
          <a:endParaRPr lang="es-ES"/>
        </a:p>
      </dgm:t>
    </dgm:pt>
    <dgm:pt modelId="{A95EDFAB-7CAB-6043-8357-194731214D27}" type="sibTrans" cxnId="{9248C278-6999-EE42-A755-F5F27FDBE291}">
      <dgm:prSet/>
      <dgm:spPr/>
      <dgm:t>
        <a:bodyPr/>
        <a:lstStyle/>
        <a:p>
          <a:endParaRPr lang="es-ES"/>
        </a:p>
      </dgm:t>
    </dgm:pt>
    <dgm:pt modelId="{521CD0BE-4673-A24E-845C-16923A6A1D5F}">
      <dgm:prSet phldrT="[Texto]"/>
      <dgm:spPr/>
      <dgm:t>
        <a:bodyPr/>
        <a:lstStyle/>
        <a:p>
          <a:r>
            <a:rPr lang="es-ES"/>
            <a:t>Blogs especializados: LitERaFRica, Afribuku, África no es un país, GuinGuinBali y Wiriko</a:t>
          </a:r>
        </a:p>
      </dgm:t>
    </dgm:pt>
    <dgm:pt modelId="{605AA724-06AD-7347-A9A6-016987825618}" type="parTrans" cxnId="{36E705F0-A862-8143-A0D6-EA813D0F5024}">
      <dgm:prSet/>
      <dgm:spPr/>
      <dgm:t>
        <a:bodyPr/>
        <a:lstStyle/>
        <a:p>
          <a:endParaRPr lang="es-ES"/>
        </a:p>
      </dgm:t>
    </dgm:pt>
    <dgm:pt modelId="{A317108F-96A0-0241-A945-C98E5D5116A5}" type="sibTrans" cxnId="{36E705F0-A862-8143-A0D6-EA813D0F5024}">
      <dgm:prSet/>
      <dgm:spPr/>
      <dgm:t>
        <a:bodyPr/>
        <a:lstStyle/>
        <a:p>
          <a:endParaRPr lang="es-ES"/>
        </a:p>
      </dgm:t>
    </dgm:pt>
    <dgm:pt modelId="{6429731C-AF07-CA46-98E9-E0E214F11144}">
      <dgm:prSet/>
      <dgm:spPr/>
      <dgm:t>
        <a:bodyPr/>
        <a:lstStyle/>
        <a:p>
          <a:r>
            <a:rPr lang="es-ES"/>
            <a:t>Servicio de Información Bibliográfica de la Biblioteca Nacional</a:t>
          </a:r>
        </a:p>
      </dgm:t>
    </dgm:pt>
    <dgm:pt modelId="{589FDFFE-DF93-AE48-8945-474ECC492B8D}" type="parTrans" cxnId="{E8EA6EBE-5323-4B42-9445-7C5242C87573}">
      <dgm:prSet/>
      <dgm:spPr/>
      <dgm:t>
        <a:bodyPr/>
        <a:lstStyle/>
        <a:p>
          <a:endParaRPr lang="es-ES"/>
        </a:p>
      </dgm:t>
    </dgm:pt>
    <dgm:pt modelId="{B20A1799-2034-A640-81DA-28FB967821A2}" type="sibTrans" cxnId="{E8EA6EBE-5323-4B42-9445-7C5242C87573}">
      <dgm:prSet/>
      <dgm:spPr/>
      <dgm:t>
        <a:bodyPr/>
        <a:lstStyle/>
        <a:p>
          <a:endParaRPr lang="es-ES"/>
        </a:p>
      </dgm:t>
    </dgm:pt>
    <dgm:pt modelId="{6B1DED95-28E0-F94C-8891-7C5B9F4948A0}">
      <dgm:prSet/>
      <dgm:spPr/>
      <dgm:t>
        <a:bodyPr/>
        <a:lstStyle/>
        <a:p>
          <a:r>
            <a:rPr lang="es-ES" dirty="0"/>
            <a:t>Monografías y artículos científicos</a:t>
          </a:r>
        </a:p>
      </dgm:t>
    </dgm:pt>
    <dgm:pt modelId="{65B9F6EC-8654-D04A-ACC0-81F43283462C}" type="parTrans" cxnId="{41D16956-8996-1748-AA3B-9AD50526AF78}">
      <dgm:prSet/>
      <dgm:spPr/>
      <dgm:t>
        <a:bodyPr/>
        <a:lstStyle/>
        <a:p>
          <a:endParaRPr lang="es-ES"/>
        </a:p>
      </dgm:t>
    </dgm:pt>
    <dgm:pt modelId="{AC7E7533-4ABD-C447-960F-EB10F8CBA282}" type="sibTrans" cxnId="{41D16956-8996-1748-AA3B-9AD50526AF78}">
      <dgm:prSet/>
      <dgm:spPr/>
      <dgm:t>
        <a:bodyPr/>
        <a:lstStyle/>
        <a:p>
          <a:endParaRPr lang="es-ES"/>
        </a:p>
      </dgm:t>
    </dgm:pt>
    <dgm:pt modelId="{52F11C9F-7A0E-0841-AE03-76AFED9A25B3}">
      <dgm:prSet/>
      <dgm:spPr/>
      <dgm:t>
        <a:bodyPr/>
        <a:lstStyle/>
        <a:p>
          <a:r>
            <a:rPr lang="es-ES"/>
            <a:t>Mediateca de Casa África</a:t>
          </a:r>
        </a:p>
      </dgm:t>
    </dgm:pt>
    <dgm:pt modelId="{1977A8E9-36E8-1743-A0C9-BEED352D4C36}" type="parTrans" cxnId="{1BE60691-EBBB-234B-9B5B-BD96C2210E97}">
      <dgm:prSet/>
      <dgm:spPr/>
      <dgm:t>
        <a:bodyPr/>
        <a:lstStyle/>
        <a:p>
          <a:endParaRPr lang="es-ES"/>
        </a:p>
      </dgm:t>
    </dgm:pt>
    <dgm:pt modelId="{C9197E64-F2FC-0B49-B05C-2B8BE8B5B116}" type="sibTrans" cxnId="{1BE60691-EBBB-234B-9B5B-BD96C2210E97}">
      <dgm:prSet/>
      <dgm:spPr/>
      <dgm:t>
        <a:bodyPr/>
        <a:lstStyle/>
        <a:p>
          <a:endParaRPr lang="es-ES"/>
        </a:p>
      </dgm:t>
    </dgm:pt>
    <dgm:pt modelId="{4D61B1B3-B955-9F4B-ACD9-28F6C74CCD04}">
      <dgm:prSet/>
      <dgm:spPr/>
      <dgm:t>
        <a:bodyPr/>
        <a:lstStyle/>
        <a:p>
          <a:r>
            <a:rPr lang="es-ES" dirty="0"/>
            <a:t>Fundación Tres Culturas del Mediterráneo</a:t>
          </a:r>
        </a:p>
      </dgm:t>
    </dgm:pt>
    <dgm:pt modelId="{E5C4D873-2C36-984B-86F1-9200708367DC}" type="parTrans" cxnId="{9D87DDE4-D484-6747-9CB7-2E04CFEF41A4}">
      <dgm:prSet/>
      <dgm:spPr/>
      <dgm:t>
        <a:bodyPr/>
        <a:lstStyle/>
        <a:p>
          <a:endParaRPr lang="es-ES"/>
        </a:p>
      </dgm:t>
    </dgm:pt>
    <dgm:pt modelId="{806CDB27-848A-6442-8B64-D7C3D281A4A4}" type="sibTrans" cxnId="{9D87DDE4-D484-6747-9CB7-2E04CFEF41A4}">
      <dgm:prSet/>
      <dgm:spPr/>
      <dgm:t>
        <a:bodyPr/>
        <a:lstStyle/>
        <a:p>
          <a:endParaRPr lang="es-ES"/>
        </a:p>
      </dgm:t>
    </dgm:pt>
    <dgm:pt modelId="{44272F85-69E9-B84F-84A1-752E625B3751}">
      <dgm:prSet/>
      <dgm:spPr/>
      <dgm:t>
        <a:bodyPr/>
        <a:lstStyle/>
        <a:p>
          <a:r>
            <a:rPr lang="es-ES" dirty="0"/>
            <a:t>Biblioteca Africana de la Biblioteca Cervantes, </a:t>
          </a:r>
        </a:p>
        <a:p>
          <a:r>
            <a:rPr lang="es-ES" dirty="0"/>
            <a:t>TARYAMED</a:t>
          </a:r>
        </a:p>
      </dgm:t>
    </dgm:pt>
    <dgm:pt modelId="{75FA7530-CC84-9A44-B00C-093B6B2FEE6F}" type="sibTrans" cxnId="{76D2220E-30F6-A64F-AF9F-080CADB7504C}">
      <dgm:prSet/>
      <dgm:spPr/>
      <dgm:t>
        <a:bodyPr/>
        <a:lstStyle/>
        <a:p>
          <a:endParaRPr lang="es-ES"/>
        </a:p>
      </dgm:t>
    </dgm:pt>
    <dgm:pt modelId="{20180EB4-8A09-A94F-936D-6A55E76C7FD4}" type="parTrans" cxnId="{76D2220E-30F6-A64F-AF9F-080CADB7504C}">
      <dgm:prSet/>
      <dgm:spPr/>
      <dgm:t>
        <a:bodyPr/>
        <a:lstStyle/>
        <a:p>
          <a:endParaRPr lang="es-ES"/>
        </a:p>
      </dgm:t>
    </dgm:pt>
    <dgm:pt modelId="{5F1FF3DA-98CE-F14E-A3FC-33A985CFE8B7}" type="pres">
      <dgm:prSet presAssocID="{23F81159-6F00-E344-94F5-0608C7155FCF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C5C5F61-4794-E943-99B5-F0B9253CDF7E}" type="pres">
      <dgm:prSet presAssocID="{17558C9F-00F1-5345-9CEC-45A6EE4066EC}" presName="centerShape" presStyleLbl="node0" presStyleIdx="0" presStyleCnt="1"/>
      <dgm:spPr/>
    </dgm:pt>
    <dgm:pt modelId="{4F44DC0D-5558-F545-8590-4329AF7D9076}" type="pres">
      <dgm:prSet presAssocID="{A22044A2-5D19-F64B-B747-95425E076BFE}" presName="parTrans" presStyleLbl="bgSibTrans2D1" presStyleIdx="0" presStyleCnt="8"/>
      <dgm:spPr/>
    </dgm:pt>
    <dgm:pt modelId="{3179E226-AF82-204A-8975-865A84CE4DEC}" type="pres">
      <dgm:prSet presAssocID="{02A71C2B-6387-D64C-9195-BE1B452AA707}" presName="node" presStyleLbl="node1" presStyleIdx="0" presStyleCnt="8">
        <dgm:presLayoutVars>
          <dgm:bulletEnabled val="1"/>
        </dgm:presLayoutVars>
      </dgm:prSet>
      <dgm:spPr/>
    </dgm:pt>
    <dgm:pt modelId="{6FE426A2-9293-E44A-AC0A-CF4AF06683CE}" type="pres">
      <dgm:prSet presAssocID="{589FDFFE-DF93-AE48-8945-474ECC492B8D}" presName="parTrans" presStyleLbl="bgSibTrans2D1" presStyleIdx="1" presStyleCnt="8"/>
      <dgm:spPr/>
    </dgm:pt>
    <dgm:pt modelId="{6C347213-93DB-DD48-95CF-726339CCCAB4}" type="pres">
      <dgm:prSet presAssocID="{6429731C-AF07-CA46-98E9-E0E214F11144}" presName="node" presStyleLbl="node1" presStyleIdx="1" presStyleCnt="8">
        <dgm:presLayoutVars>
          <dgm:bulletEnabled val="1"/>
        </dgm:presLayoutVars>
      </dgm:prSet>
      <dgm:spPr/>
    </dgm:pt>
    <dgm:pt modelId="{B1FAEAD6-F462-E646-93C8-D64E9A87D98E}" type="pres">
      <dgm:prSet presAssocID="{20180EB4-8A09-A94F-936D-6A55E76C7FD4}" presName="parTrans" presStyleLbl="bgSibTrans2D1" presStyleIdx="2" presStyleCnt="8"/>
      <dgm:spPr/>
    </dgm:pt>
    <dgm:pt modelId="{A832A50C-043F-814D-9B77-91DFC5E51A73}" type="pres">
      <dgm:prSet presAssocID="{44272F85-69E9-B84F-84A1-752E625B3751}" presName="node" presStyleLbl="node1" presStyleIdx="2" presStyleCnt="8">
        <dgm:presLayoutVars>
          <dgm:bulletEnabled val="1"/>
        </dgm:presLayoutVars>
      </dgm:prSet>
      <dgm:spPr/>
    </dgm:pt>
    <dgm:pt modelId="{C82998D1-D004-FF4F-9309-8B395A248F79}" type="pres">
      <dgm:prSet presAssocID="{65B9F6EC-8654-D04A-ACC0-81F43283462C}" presName="parTrans" presStyleLbl="bgSibTrans2D1" presStyleIdx="3" presStyleCnt="8"/>
      <dgm:spPr/>
    </dgm:pt>
    <dgm:pt modelId="{6A9A209B-A181-E84E-ABF1-124251A17678}" type="pres">
      <dgm:prSet presAssocID="{6B1DED95-28E0-F94C-8891-7C5B9F4948A0}" presName="node" presStyleLbl="node1" presStyleIdx="3" presStyleCnt="8">
        <dgm:presLayoutVars>
          <dgm:bulletEnabled val="1"/>
        </dgm:presLayoutVars>
      </dgm:prSet>
      <dgm:spPr/>
    </dgm:pt>
    <dgm:pt modelId="{DD7495DF-B165-0040-BD23-23EC0E166332}" type="pres">
      <dgm:prSet presAssocID="{1977A8E9-36E8-1743-A0C9-BEED352D4C36}" presName="parTrans" presStyleLbl="bgSibTrans2D1" presStyleIdx="4" presStyleCnt="8"/>
      <dgm:spPr/>
    </dgm:pt>
    <dgm:pt modelId="{84686BEC-26CE-4F46-9ABA-51413864FFB3}" type="pres">
      <dgm:prSet presAssocID="{52F11C9F-7A0E-0841-AE03-76AFED9A25B3}" presName="node" presStyleLbl="node1" presStyleIdx="4" presStyleCnt="8">
        <dgm:presLayoutVars>
          <dgm:bulletEnabled val="1"/>
        </dgm:presLayoutVars>
      </dgm:prSet>
      <dgm:spPr/>
    </dgm:pt>
    <dgm:pt modelId="{1EFE6D74-D3ED-0841-93DB-41F4C9C94F36}" type="pres">
      <dgm:prSet presAssocID="{E5C4D873-2C36-984B-86F1-9200708367DC}" presName="parTrans" presStyleLbl="bgSibTrans2D1" presStyleIdx="5" presStyleCnt="8"/>
      <dgm:spPr/>
    </dgm:pt>
    <dgm:pt modelId="{E755B1FB-E927-394E-A840-FA0BD2AA2643}" type="pres">
      <dgm:prSet presAssocID="{4D61B1B3-B955-9F4B-ACD9-28F6C74CCD04}" presName="node" presStyleLbl="node1" presStyleIdx="5" presStyleCnt="8">
        <dgm:presLayoutVars>
          <dgm:bulletEnabled val="1"/>
        </dgm:presLayoutVars>
      </dgm:prSet>
      <dgm:spPr/>
    </dgm:pt>
    <dgm:pt modelId="{8570D916-ED01-3F49-A49B-BA2B25BB6118}" type="pres">
      <dgm:prSet presAssocID="{37FE796F-A47D-AC41-B6F2-FDBF9C91EE5F}" presName="parTrans" presStyleLbl="bgSibTrans2D1" presStyleIdx="6" presStyleCnt="8"/>
      <dgm:spPr/>
    </dgm:pt>
    <dgm:pt modelId="{D88D02C4-E983-994F-AEE0-36A0280246CA}" type="pres">
      <dgm:prSet presAssocID="{EA52E28B-93E7-2E45-B026-196A708EF0BA}" presName="node" presStyleLbl="node1" presStyleIdx="6" presStyleCnt="8">
        <dgm:presLayoutVars>
          <dgm:bulletEnabled val="1"/>
        </dgm:presLayoutVars>
      </dgm:prSet>
      <dgm:spPr/>
    </dgm:pt>
    <dgm:pt modelId="{EB2BE0C1-FECA-714C-9B65-CAF95616F898}" type="pres">
      <dgm:prSet presAssocID="{605AA724-06AD-7347-A9A6-016987825618}" presName="parTrans" presStyleLbl="bgSibTrans2D1" presStyleIdx="7" presStyleCnt="8"/>
      <dgm:spPr/>
    </dgm:pt>
    <dgm:pt modelId="{A8C77A7D-1A0E-9548-90F6-24BB13A67A89}" type="pres">
      <dgm:prSet presAssocID="{521CD0BE-4673-A24E-845C-16923A6A1D5F}" presName="node" presStyleLbl="node1" presStyleIdx="7" presStyleCnt="8">
        <dgm:presLayoutVars>
          <dgm:bulletEnabled val="1"/>
        </dgm:presLayoutVars>
      </dgm:prSet>
      <dgm:spPr/>
    </dgm:pt>
  </dgm:ptLst>
  <dgm:cxnLst>
    <dgm:cxn modelId="{76D2220E-30F6-A64F-AF9F-080CADB7504C}" srcId="{17558C9F-00F1-5345-9CEC-45A6EE4066EC}" destId="{44272F85-69E9-B84F-84A1-752E625B3751}" srcOrd="2" destOrd="0" parTransId="{20180EB4-8A09-A94F-936D-6A55E76C7FD4}" sibTransId="{75FA7530-CC84-9A44-B00C-093B6B2FEE6F}"/>
    <dgm:cxn modelId="{6C407422-F72C-9C44-91B6-C52862484DCA}" type="presOf" srcId="{1977A8E9-36E8-1743-A0C9-BEED352D4C36}" destId="{DD7495DF-B165-0040-BD23-23EC0E166332}" srcOrd="0" destOrd="0" presId="urn:microsoft.com/office/officeart/2005/8/layout/radial4"/>
    <dgm:cxn modelId="{A079B224-3532-6143-B099-A4DBC7CDA088}" type="presOf" srcId="{17558C9F-00F1-5345-9CEC-45A6EE4066EC}" destId="{2C5C5F61-4794-E943-99B5-F0B9253CDF7E}" srcOrd="0" destOrd="0" presId="urn:microsoft.com/office/officeart/2005/8/layout/radial4"/>
    <dgm:cxn modelId="{E0248A36-3D6A-774E-A523-78FF8D7EE953}" type="presOf" srcId="{EA52E28B-93E7-2E45-B026-196A708EF0BA}" destId="{D88D02C4-E983-994F-AEE0-36A0280246CA}" srcOrd="0" destOrd="0" presId="urn:microsoft.com/office/officeart/2005/8/layout/radial4"/>
    <dgm:cxn modelId="{6ED9B85B-73DC-594A-8940-B74825821B1E}" type="presOf" srcId="{44272F85-69E9-B84F-84A1-752E625B3751}" destId="{A832A50C-043F-814D-9B77-91DFC5E51A73}" srcOrd="0" destOrd="0" presId="urn:microsoft.com/office/officeart/2005/8/layout/radial4"/>
    <dgm:cxn modelId="{88A17768-4549-4745-8915-CD096E8FBFF1}" type="presOf" srcId="{65B9F6EC-8654-D04A-ACC0-81F43283462C}" destId="{C82998D1-D004-FF4F-9309-8B395A248F79}" srcOrd="0" destOrd="0" presId="urn:microsoft.com/office/officeart/2005/8/layout/radial4"/>
    <dgm:cxn modelId="{46CFCF52-3CAB-0346-B28E-F1E35AE0346D}" type="presOf" srcId="{6B1DED95-28E0-F94C-8891-7C5B9F4948A0}" destId="{6A9A209B-A181-E84E-ABF1-124251A17678}" srcOrd="0" destOrd="0" presId="urn:microsoft.com/office/officeart/2005/8/layout/radial4"/>
    <dgm:cxn modelId="{41D16956-8996-1748-AA3B-9AD50526AF78}" srcId="{17558C9F-00F1-5345-9CEC-45A6EE4066EC}" destId="{6B1DED95-28E0-F94C-8891-7C5B9F4948A0}" srcOrd="3" destOrd="0" parTransId="{65B9F6EC-8654-D04A-ACC0-81F43283462C}" sibTransId="{AC7E7533-4ABD-C447-960F-EB10F8CBA282}"/>
    <dgm:cxn modelId="{9248C278-6999-EE42-A755-F5F27FDBE291}" srcId="{17558C9F-00F1-5345-9CEC-45A6EE4066EC}" destId="{EA52E28B-93E7-2E45-B026-196A708EF0BA}" srcOrd="6" destOrd="0" parTransId="{37FE796F-A47D-AC41-B6F2-FDBF9C91EE5F}" sibTransId="{A95EDFAB-7CAB-6043-8357-194731214D27}"/>
    <dgm:cxn modelId="{9A593085-1902-9C4D-9E6E-B6F15E6FA27E}" type="presOf" srcId="{6429731C-AF07-CA46-98E9-E0E214F11144}" destId="{6C347213-93DB-DD48-95CF-726339CCCAB4}" srcOrd="0" destOrd="0" presId="urn:microsoft.com/office/officeart/2005/8/layout/radial4"/>
    <dgm:cxn modelId="{95976887-868B-7E48-BCAF-202A4A373708}" type="presOf" srcId="{23F81159-6F00-E344-94F5-0608C7155FCF}" destId="{5F1FF3DA-98CE-F14E-A3FC-33A985CFE8B7}" srcOrd="0" destOrd="0" presId="urn:microsoft.com/office/officeart/2005/8/layout/radial4"/>
    <dgm:cxn modelId="{1BE60691-EBBB-234B-9B5B-BD96C2210E97}" srcId="{17558C9F-00F1-5345-9CEC-45A6EE4066EC}" destId="{52F11C9F-7A0E-0841-AE03-76AFED9A25B3}" srcOrd="4" destOrd="0" parTransId="{1977A8E9-36E8-1743-A0C9-BEED352D4C36}" sibTransId="{C9197E64-F2FC-0B49-B05C-2B8BE8B5B116}"/>
    <dgm:cxn modelId="{034AAD92-442B-C542-815F-825AD14CE158}" type="presOf" srcId="{02A71C2B-6387-D64C-9195-BE1B452AA707}" destId="{3179E226-AF82-204A-8975-865A84CE4DEC}" srcOrd="0" destOrd="0" presId="urn:microsoft.com/office/officeart/2005/8/layout/radial4"/>
    <dgm:cxn modelId="{1D2ABAAB-8533-2047-A45F-638D59B59D2B}" srcId="{17558C9F-00F1-5345-9CEC-45A6EE4066EC}" destId="{02A71C2B-6387-D64C-9195-BE1B452AA707}" srcOrd="0" destOrd="0" parTransId="{A22044A2-5D19-F64B-B747-95425E076BFE}" sibTransId="{49C5EFBB-F49B-744D-BFD7-66103C1BED7B}"/>
    <dgm:cxn modelId="{3ECC11B0-B744-1845-9195-99C623E1EBED}" type="presOf" srcId="{4D61B1B3-B955-9F4B-ACD9-28F6C74CCD04}" destId="{E755B1FB-E927-394E-A840-FA0BD2AA2643}" srcOrd="0" destOrd="0" presId="urn:microsoft.com/office/officeart/2005/8/layout/radial4"/>
    <dgm:cxn modelId="{EEDFC4B3-A40E-2D45-94BE-1AB4A7222B65}" type="presOf" srcId="{589FDFFE-DF93-AE48-8945-474ECC492B8D}" destId="{6FE426A2-9293-E44A-AC0A-CF4AF06683CE}" srcOrd="0" destOrd="0" presId="urn:microsoft.com/office/officeart/2005/8/layout/radial4"/>
    <dgm:cxn modelId="{313DAEB8-08B5-7049-B010-E5076CFB18E6}" srcId="{23F81159-6F00-E344-94F5-0608C7155FCF}" destId="{17558C9F-00F1-5345-9CEC-45A6EE4066EC}" srcOrd="0" destOrd="0" parTransId="{2B767CA2-967A-1341-81E1-95E08EC5CB40}" sibTransId="{6E8B0D66-6417-7547-B98A-B7DD989FA1D9}"/>
    <dgm:cxn modelId="{E8EA6EBE-5323-4B42-9445-7C5242C87573}" srcId="{17558C9F-00F1-5345-9CEC-45A6EE4066EC}" destId="{6429731C-AF07-CA46-98E9-E0E214F11144}" srcOrd="1" destOrd="0" parTransId="{589FDFFE-DF93-AE48-8945-474ECC492B8D}" sibTransId="{B20A1799-2034-A640-81DA-28FB967821A2}"/>
    <dgm:cxn modelId="{AD9BBEC5-59AF-9248-90C7-5DF7789E4892}" type="presOf" srcId="{20180EB4-8A09-A94F-936D-6A55E76C7FD4}" destId="{B1FAEAD6-F462-E646-93C8-D64E9A87D98E}" srcOrd="0" destOrd="0" presId="urn:microsoft.com/office/officeart/2005/8/layout/radial4"/>
    <dgm:cxn modelId="{0F136FC7-5E04-834D-AECE-3E5883193521}" type="presOf" srcId="{52F11C9F-7A0E-0841-AE03-76AFED9A25B3}" destId="{84686BEC-26CE-4F46-9ABA-51413864FFB3}" srcOrd="0" destOrd="0" presId="urn:microsoft.com/office/officeart/2005/8/layout/radial4"/>
    <dgm:cxn modelId="{3DF1CDD4-121A-0B45-9A17-2BA9BE6D2B5F}" type="presOf" srcId="{605AA724-06AD-7347-A9A6-016987825618}" destId="{EB2BE0C1-FECA-714C-9B65-CAF95616F898}" srcOrd="0" destOrd="0" presId="urn:microsoft.com/office/officeart/2005/8/layout/radial4"/>
    <dgm:cxn modelId="{6A89FDE2-64E8-E641-9D63-3A9F96D1FDF3}" type="presOf" srcId="{37FE796F-A47D-AC41-B6F2-FDBF9C91EE5F}" destId="{8570D916-ED01-3F49-A49B-BA2B25BB6118}" srcOrd="0" destOrd="0" presId="urn:microsoft.com/office/officeart/2005/8/layout/radial4"/>
    <dgm:cxn modelId="{9D87DDE4-D484-6747-9CB7-2E04CFEF41A4}" srcId="{17558C9F-00F1-5345-9CEC-45A6EE4066EC}" destId="{4D61B1B3-B955-9F4B-ACD9-28F6C74CCD04}" srcOrd="5" destOrd="0" parTransId="{E5C4D873-2C36-984B-86F1-9200708367DC}" sibTransId="{806CDB27-848A-6442-8B64-D7C3D281A4A4}"/>
    <dgm:cxn modelId="{B95B95E6-F8F5-2B4D-A37A-DD73EEE85E3B}" type="presOf" srcId="{E5C4D873-2C36-984B-86F1-9200708367DC}" destId="{1EFE6D74-D3ED-0841-93DB-41F4C9C94F36}" srcOrd="0" destOrd="0" presId="urn:microsoft.com/office/officeart/2005/8/layout/radial4"/>
    <dgm:cxn modelId="{36E705F0-A862-8143-A0D6-EA813D0F5024}" srcId="{17558C9F-00F1-5345-9CEC-45A6EE4066EC}" destId="{521CD0BE-4673-A24E-845C-16923A6A1D5F}" srcOrd="7" destOrd="0" parTransId="{605AA724-06AD-7347-A9A6-016987825618}" sibTransId="{A317108F-96A0-0241-A945-C98E5D5116A5}"/>
    <dgm:cxn modelId="{B35133F1-1114-A147-9B56-4A3F87339367}" type="presOf" srcId="{521CD0BE-4673-A24E-845C-16923A6A1D5F}" destId="{A8C77A7D-1A0E-9548-90F6-24BB13A67A89}" srcOrd="0" destOrd="0" presId="urn:microsoft.com/office/officeart/2005/8/layout/radial4"/>
    <dgm:cxn modelId="{8D7878FD-CA7E-1F4D-B8FA-DB17E25144DE}" type="presOf" srcId="{A22044A2-5D19-F64B-B747-95425E076BFE}" destId="{4F44DC0D-5558-F545-8590-4329AF7D9076}" srcOrd="0" destOrd="0" presId="urn:microsoft.com/office/officeart/2005/8/layout/radial4"/>
    <dgm:cxn modelId="{242395AD-8072-F94F-B46C-B29413585C6A}" type="presParOf" srcId="{5F1FF3DA-98CE-F14E-A3FC-33A985CFE8B7}" destId="{2C5C5F61-4794-E943-99B5-F0B9253CDF7E}" srcOrd="0" destOrd="0" presId="urn:microsoft.com/office/officeart/2005/8/layout/radial4"/>
    <dgm:cxn modelId="{94514F1E-9323-274D-A8DA-A9EF7B9629D8}" type="presParOf" srcId="{5F1FF3DA-98CE-F14E-A3FC-33A985CFE8B7}" destId="{4F44DC0D-5558-F545-8590-4329AF7D9076}" srcOrd="1" destOrd="0" presId="urn:microsoft.com/office/officeart/2005/8/layout/radial4"/>
    <dgm:cxn modelId="{22F8AFF9-4B8D-F54A-B97F-949AE1B3C93C}" type="presParOf" srcId="{5F1FF3DA-98CE-F14E-A3FC-33A985CFE8B7}" destId="{3179E226-AF82-204A-8975-865A84CE4DEC}" srcOrd="2" destOrd="0" presId="urn:microsoft.com/office/officeart/2005/8/layout/radial4"/>
    <dgm:cxn modelId="{24E53500-7957-124E-9C53-51CACA22A586}" type="presParOf" srcId="{5F1FF3DA-98CE-F14E-A3FC-33A985CFE8B7}" destId="{6FE426A2-9293-E44A-AC0A-CF4AF06683CE}" srcOrd="3" destOrd="0" presId="urn:microsoft.com/office/officeart/2005/8/layout/radial4"/>
    <dgm:cxn modelId="{088D4D7E-024D-C64E-B0C8-CB517B67F804}" type="presParOf" srcId="{5F1FF3DA-98CE-F14E-A3FC-33A985CFE8B7}" destId="{6C347213-93DB-DD48-95CF-726339CCCAB4}" srcOrd="4" destOrd="0" presId="urn:microsoft.com/office/officeart/2005/8/layout/radial4"/>
    <dgm:cxn modelId="{69E3E3F7-12EB-844A-92BB-A93DB36178DB}" type="presParOf" srcId="{5F1FF3DA-98CE-F14E-A3FC-33A985CFE8B7}" destId="{B1FAEAD6-F462-E646-93C8-D64E9A87D98E}" srcOrd="5" destOrd="0" presId="urn:microsoft.com/office/officeart/2005/8/layout/radial4"/>
    <dgm:cxn modelId="{3A37EF03-8BB8-FA41-B9C5-559A90E27E16}" type="presParOf" srcId="{5F1FF3DA-98CE-F14E-A3FC-33A985CFE8B7}" destId="{A832A50C-043F-814D-9B77-91DFC5E51A73}" srcOrd="6" destOrd="0" presId="urn:microsoft.com/office/officeart/2005/8/layout/radial4"/>
    <dgm:cxn modelId="{E0D8D800-D411-784E-838B-9D4CB1BE18E5}" type="presParOf" srcId="{5F1FF3DA-98CE-F14E-A3FC-33A985CFE8B7}" destId="{C82998D1-D004-FF4F-9309-8B395A248F79}" srcOrd="7" destOrd="0" presId="urn:microsoft.com/office/officeart/2005/8/layout/radial4"/>
    <dgm:cxn modelId="{CB7C82AC-6DB5-D54F-8A9D-65D74DE83915}" type="presParOf" srcId="{5F1FF3DA-98CE-F14E-A3FC-33A985CFE8B7}" destId="{6A9A209B-A181-E84E-ABF1-124251A17678}" srcOrd="8" destOrd="0" presId="urn:microsoft.com/office/officeart/2005/8/layout/radial4"/>
    <dgm:cxn modelId="{CA5256B6-0FCF-6F43-A6FF-3D0B8BF0E8A5}" type="presParOf" srcId="{5F1FF3DA-98CE-F14E-A3FC-33A985CFE8B7}" destId="{DD7495DF-B165-0040-BD23-23EC0E166332}" srcOrd="9" destOrd="0" presId="urn:microsoft.com/office/officeart/2005/8/layout/radial4"/>
    <dgm:cxn modelId="{01E81CA1-3B4C-8940-84E5-33657C270676}" type="presParOf" srcId="{5F1FF3DA-98CE-F14E-A3FC-33A985CFE8B7}" destId="{84686BEC-26CE-4F46-9ABA-51413864FFB3}" srcOrd="10" destOrd="0" presId="urn:microsoft.com/office/officeart/2005/8/layout/radial4"/>
    <dgm:cxn modelId="{7C599863-4550-044A-A8CF-F8A4F811C749}" type="presParOf" srcId="{5F1FF3DA-98CE-F14E-A3FC-33A985CFE8B7}" destId="{1EFE6D74-D3ED-0841-93DB-41F4C9C94F36}" srcOrd="11" destOrd="0" presId="urn:microsoft.com/office/officeart/2005/8/layout/radial4"/>
    <dgm:cxn modelId="{A9024E38-E755-2143-955A-651CCA4E0C37}" type="presParOf" srcId="{5F1FF3DA-98CE-F14E-A3FC-33A985CFE8B7}" destId="{E755B1FB-E927-394E-A840-FA0BD2AA2643}" srcOrd="12" destOrd="0" presId="urn:microsoft.com/office/officeart/2005/8/layout/radial4"/>
    <dgm:cxn modelId="{3CE4E3B8-2D64-B545-AB50-98D91E56853E}" type="presParOf" srcId="{5F1FF3DA-98CE-F14E-A3FC-33A985CFE8B7}" destId="{8570D916-ED01-3F49-A49B-BA2B25BB6118}" srcOrd="13" destOrd="0" presId="urn:microsoft.com/office/officeart/2005/8/layout/radial4"/>
    <dgm:cxn modelId="{40E0842D-C9D9-7D4D-BDD4-8F7D57C52120}" type="presParOf" srcId="{5F1FF3DA-98CE-F14E-A3FC-33A985CFE8B7}" destId="{D88D02C4-E983-994F-AEE0-36A0280246CA}" srcOrd="14" destOrd="0" presId="urn:microsoft.com/office/officeart/2005/8/layout/radial4"/>
    <dgm:cxn modelId="{BC0D8BDE-FDAE-0D4E-A9F7-50A6F88DBF5E}" type="presParOf" srcId="{5F1FF3DA-98CE-F14E-A3FC-33A985CFE8B7}" destId="{EB2BE0C1-FECA-714C-9B65-CAF95616F898}" srcOrd="15" destOrd="0" presId="urn:microsoft.com/office/officeart/2005/8/layout/radial4"/>
    <dgm:cxn modelId="{B679B8F6-4B9B-AF48-9643-365FF37ECFAD}" type="presParOf" srcId="{5F1FF3DA-98CE-F14E-A3FC-33A985CFE8B7}" destId="{A8C77A7D-1A0E-9548-90F6-24BB13A67A89}" srcOrd="1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291A01D-5A47-1749-8E92-586C9D03BD96}" type="doc">
      <dgm:prSet loTypeId="urn:microsoft.com/office/officeart/2005/8/layout/hierarchy2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A3874C4-E3AF-BF40-A2A8-E9516A2A3F87}">
      <dgm:prSet phldrT="[Texto]"/>
      <dgm:spPr>
        <a:solidFill>
          <a:schemeClr val="accent1"/>
        </a:solidFill>
      </dgm:spPr>
      <dgm:t>
        <a:bodyPr/>
        <a:lstStyle/>
        <a:p>
          <a:r>
            <a:rPr lang="es-ES" dirty="0"/>
            <a:t>Recopilación y selección</a:t>
          </a:r>
        </a:p>
      </dgm:t>
    </dgm:pt>
    <dgm:pt modelId="{E179B9C7-C051-5C43-8854-AD0851971055}" type="parTrans" cxnId="{B137CEB2-0F2E-8C48-A8AC-7371425401B0}">
      <dgm:prSet/>
      <dgm:spPr/>
      <dgm:t>
        <a:bodyPr/>
        <a:lstStyle/>
        <a:p>
          <a:endParaRPr lang="es-ES"/>
        </a:p>
      </dgm:t>
    </dgm:pt>
    <dgm:pt modelId="{D59D15B4-30E8-9940-A6EF-0AF89005187E}" type="sibTrans" cxnId="{B137CEB2-0F2E-8C48-A8AC-7371425401B0}">
      <dgm:prSet/>
      <dgm:spPr/>
      <dgm:t>
        <a:bodyPr/>
        <a:lstStyle/>
        <a:p>
          <a:endParaRPr lang="es-ES"/>
        </a:p>
      </dgm:t>
    </dgm:pt>
    <dgm:pt modelId="{14A47EC2-2A61-D942-A8E6-7C41B0AD1AA3}">
      <dgm:prSet phldrT="[Texto]"/>
      <dgm:spPr>
        <a:solidFill>
          <a:schemeClr val="accent6"/>
        </a:solidFill>
      </dgm:spPr>
      <dgm:t>
        <a:bodyPr/>
        <a:lstStyle/>
        <a:p>
          <a:r>
            <a:rPr lang="es-ES" dirty="0"/>
            <a:t>Almacenamiento (Excel)</a:t>
          </a:r>
        </a:p>
      </dgm:t>
    </dgm:pt>
    <dgm:pt modelId="{AFFAA46B-AFA7-C243-BEE1-9A42672FBBE9}" type="parTrans" cxnId="{4A4D9718-BD10-E545-A76A-026284CFAEDC}">
      <dgm:prSet/>
      <dgm:spPr/>
      <dgm:t>
        <a:bodyPr/>
        <a:lstStyle/>
        <a:p>
          <a:endParaRPr lang="es-ES"/>
        </a:p>
      </dgm:t>
    </dgm:pt>
    <dgm:pt modelId="{24E95F7C-EB3F-814B-8C55-00CFB2F15676}" type="sibTrans" cxnId="{4A4D9718-BD10-E545-A76A-026284CFAEDC}">
      <dgm:prSet/>
      <dgm:spPr/>
      <dgm:t>
        <a:bodyPr/>
        <a:lstStyle/>
        <a:p>
          <a:endParaRPr lang="es-ES"/>
        </a:p>
      </dgm:t>
    </dgm:pt>
    <dgm:pt modelId="{0C9564B8-4C52-044A-B7A6-8D1A88699EC4}">
      <dgm:prSet phldrT="[Texto]"/>
      <dgm:spPr>
        <a:solidFill>
          <a:schemeClr val="accent1"/>
        </a:solidFill>
      </dgm:spPr>
      <dgm:t>
        <a:bodyPr/>
        <a:lstStyle/>
        <a:p>
          <a:r>
            <a:rPr lang="es-ES" dirty="0"/>
            <a:t>Tratamiento de los datos (Access)</a:t>
          </a:r>
        </a:p>
      </dgm:t>
    </dgm:pt>
    <dgm:pt modelId="{C22BFE65-DF22-CF4C-B977-826C73B94951}" type="sibTrans" cxnId="{B72BE585-5D75-4E43-B6E8-DCCD71474191}">
      <dgm:prSet/>
      <dgm:spPr/>
      <dgm:t>
        <a:bodyPr/>
        <a:lstStyle/>
        <a:p>
          <a:endParaRPr lang="es-ES"/>
        </a:p>
      </dgm:t>
    </dgm:pt>
    <dgm:pt modelId="{37E1213F-BCA6-4C4F-9B71-25AE9D95C4EF}" type="parTrans" cxnId="{B72BE585-5D75-4E43-B6E8-DCCD71474191}">
      <dgm:prSet/>
      <dgm:spPr/>
      <dgm:t>
        <a:bodyPr/>
        <a:lstStyle/>
        <a:p>
          <a:endParaRPr lang="es-ES"/>
        </a:p>
      </dgm:t>
    </dgm:pt>
    <dgm:pt modelId="{5D031E99-1873-C143-B27D-9CA0D27461C8}">
      <dgm:prSet/>
      <dgm:spPr>
        <a:solidFill>
          <a:schemeClr val="accent1"/>
        </a:solidFill>
      </dgm:spPr>
      <dgm:t>
        <a:bodyPr/>
        <a:lstStyle/>
        <a:p>
          <a:r>
            <a:rPr lang="es-ES" dirty="0"/>
            <a:t>Difusión: exportación y publicación (</a:t>
          </a:r>
          <a:r>
            <a:rPr lang="es-ES" dirty="0" err="1"/>
            <a:t>MySql</a:t>
          </a:r>
          <a:r>
            <a:rPr lang="es-ES" dirty="0"/>
            <a:t>)</a:t>
          </a:r>
        </a:p>
      </dgm:t>
    </dgm:pt>
    <dgm:pt modelId="{DB4DC453-37B8-E04A-878A-57D8D2A62932}" type="parTrans" cxnId="{2BF65415-BDF9-4D45-8701-17381A89D8A8}">
      <dgm:prSet/>
      <dgm:spPr/>
      <dgm:t>
        <a:bodyPr/>
        <a:lstStyle/>
        <a:p>
          <a:endParaRPr lang="es-ES"/>
        </a:p>
      </dgm:t>
    </dgm:pt>
    <dgm:pt modelId="{5729070D-3145-164E-9B26-8D4EB8DC09D9}" type="sibTrans" cxnId="{2BF65415-BDF9-4D45-8701-17381A89D8A8}">
      <dgm:prSet/>
      <dgm:spPr/>
      <dgm:t>
        <a:bodyPr/>
        <a:lstStyle/>
        <a:p>
          <a:endParaRPr lang="es-ES"/>
        </a:p>
      </dgm:t>
    </dgm:pt>
    <dgm:pt modelId="{69063FC7-0F43-F843-9BD6-1DDAD7A4534B}" type="pres">
      <dgm:prSet presAssocID="{A291A01D-5A47-1749-8E92-586C9D03BD9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02EEB2D-8667-E344-9CAE-ED20ADC68E32}" type="pres">
      <dgm:prSet presAssocID="{1A3874C4-E3AF-BF40-A2A8-E9516A2A3F87}" presName="root1" presStyleCnt="0"/>
      <dgm:spPr/>
    </dgm:pt>
    <dgm:pt modelId="{C51F6A6B-9098-A643-9FA9-C5F545FC74A9}" type="pres">
      <dgm:prSet presAssocID="{1A3874C4-E3AF-BF40-A2A8-E9516A2A3F87}" presName="LevelOneTextNode" presStyleLbl="node0" presStyleIdx="0" presStyleCnt="1">
        <dgm:presLayoutVars>
          <dgm:chPref val="3"/>
        </dgm:presLayoutVars>
      </dgm:prSet>
      <dgm:spPr/>
    </dgm:pt>
    <dgm:pt modelId="{DA4F4010-DB22-964C-8029-2DA773B18625}" type="pres">
      <dgm:prSet presAssocID="{1A3874C4-E3AF-BF40-A2A8-E9516A2A3F87}" presName="level2hierChild" presStyleCnt="0"/>
      <dgm:spPr/>
    </dgm:pt>
    <dgm:pt modelId="{C841C7D4-AB9B-9048-99C1-0EF1E9D062B0}" type="pres">
      <dgm:prSet presAssocID="{AFFAA46B-AFA7-C243-BEE1-9A42672FBBE9}" presName="conn2-1" presStyleLbl="parChTrans1D2" presStyleIdx="0" presStyleCnt="1"/>
      <dgm:spPr/>
    </dgm:pt>
    <dgm:pt modelId="{2AF59E6E-73C1-4944-8900-DDC53114EF85}" type="pres">
      <dgm:prSet presAssocID="{AFFAA46B-AFA7-C243-BEE1-9A42672FBBE9}" presName="connTx" presStyleLbl="parChTrans1D2" presStyleIdx="0" presStyleCnt="1"/>
      <dgm:spPr/>
    </dgm:pt>
    <dgm:pt modelId="{1680F54B-BCD0-444B-A7FF-51BE047B8381}" type="pres">
      <dgm:prSet presAssocID="{14A47EC2-2A61-D942-A8E6-7C41B0AD1AA3}" presName="root2" presStyleCnt="0"/>
      <dgm:spPr/>
    </dgm:pt>
    <dgm:pt modelId="{CBCD9DF6-E506-0C48-931B-386B4FB0BFD5}" type="pres">
      <dgm:prSet presAssocID="{14A47EC2-2A61-D942-A8E6-7C41B0AD1AA3}" presName="LevelTwoTextNode" presStyleLbl="node2" presStyleIdx="0" presStyleCnt="1">
        <dgm:presLayoutVars>
          <dgm:chPref val="3"/>
        </dgm:presLayoutVars>
      </dgm:prSet>
      <dgm:spPr/>
    </dgm:pt>
    <dgm:pt modelId="{AAF3F7E1-6FF3-1344-81AC-786F7BB3FADD}" type="pres">
      <dgm:prSet presAssocID="{14A47EC2-2A61-D942-A8E6-7C41B0AD1AA3}" presName="level3hierChild" presStyleCnt="0"/>
      <dgm:spPr/>
    </dgm:pt>
    <dgm:pt modelId="{743918C0-3C85-8441-A2F4-57AEFA19F855}" type="pres">
      <dgm:prSet presAssocID="{37E1213F-BCA6-4C4F-9B71-25AE9D95C4EF}" presName="conn2-1" presStyleLbl="parChTrans1D3" presStyleIdx="0" presStyleCnt="2"/>
      <dgm:spPr/>
    </dgm:pt>
    <dgm:pt modelId="{D20B56D1-3E33-0846-8059-161EAC20BA2B}" type="pres">
      <dgm:prSet presAssocID="{37E1213F-BCA6-4C4F-9B71-25AE9D95C4EF}" presName="connTx" presStyleLbl="parChTrans1D3" presStyleIdx="0" presStyleCnt="2"/>
      <dgm:spPr/>
    </dgm:pt>
    <dgm:pt modelId="{3708BB44-C923-6A4D-9B9D-0072BCCF5F20}" type="pres">
      <dgm:prSet presAssocID="{0C9564B8-4C52-044A-B7A6-8D1A88699EC4}" presName="root2" presStyleCnt="0"/>
      <dgm:spPr/>
    </dgm:pt>
    <dgm:pt modelId="{9BB25F2B-D48B-2D41-8A3D-7750CC498142}" type="pres">
      <dgm:prSet presAssocID="{0C9564B8-4C52-044A-B7A6-8D1A88699EC4}" presName="LevelTwoTextNode" presStyleLbl="node3" presStyleIdx="0" presStyleCnt="2">
        <dgm:presLayoutVars>
          <dgm:chPref val="3"/>
        </dgm:presLayoutVars>
      </dgm:prSet>
      <dgm:spPr/>
    </dgm:pt>
    <dgm:pt modelId="{F5E25B8C-BB57-F941-9752-84DA3219EF87}" type="pres">
      <dgm:prSet presAssocID="{0C9564B8-4C52-044A-B7A6-8D1A88699EC4}" presName="level3hierChild" presStyleCnt="0"/>
      <dgm:spPr/>
    </dgm:pt>
    <dgm:pt modelId="{16E71704-F8A9-B040-A7C8-19C5637D8A27}" type="pres">
      <dgm:prSet presAssocID="{DB4DC453-37B8-E04A-878A-57D8D2A62932}" presName="conn2-1" presStyleLbl="parChTrans1D3" presStyleIdx="1" presStyleCnt="2"/>
      <dgm:spPr/>
    </dgm:pt>
    <dgm:pt modelId="{274A7C0B-9DC7-BB46-B63F-7E66CC572286}" type="pres">
      <dgm:prSet presAssocID="{DB4DC453-37B8-E04A-878A-57D8D2A62932}" presName="connTx" presStyleLbl="parChTrans1D3" presStyleIdx="1" presStyleCnt="2"/>
      <dgm:spPr/>
    </dgm:pt>
    <dgm:pt modelId="{09FB2AE8-71B8-F446-A959-A07CF12B53E7}" type="pres">
      <dgm:prSet presAssocID="{5D031E99-1873-C143-B27D-9CA0D27461C8}" presName="root2" presStyleCnt="0"/>
      <dgm:spPr/>
    </dgm:pt>
    <dgm:pt modelId="{E3C0D9A5-89B1-FC4A-9272-222032ABE8D6}" type="pres">
      <dgm:prSet presAssocID="{5D031E99-1873-C143-B27D-9CA0D27461C8}" presName="LevelTwoTextNode" presStyleLbl="node3" presStyleIdx="1" presStyleCnt="2">
        <dgm:presLayoutVars>
          <dgm:chPref val="3"/>
        </dgm:presLayoutVars>
      </dgm:prSet>
      <dgm:spPr/>
    </dgm:pt>
    <dgm:pt modelId="{93A38BC0-6123-284A-99D6-B924D094D54F}" type="pres">
      <dgm:prSet presAssocID="{5D031E99-1873-C143-B27D-9CA0D27461C8}" presName="level3hierChild" presStyleCnt="0"/>
      <dgm:spPr/>
    </dgm:pt>
  </dgm:ptLst>
  <dgm:cxnLst>
    <dgm:cxn modelId="{C135F40E-C9DF-6843-AA71-E4B85548432A}" type="presOf" srcId="{1A3874C4-E3AF-BF40-A2A8-E9516A2A3F87}" destId="{C51F6A6B-9098-A643-9FA9-C5F545FC74A9}" srcOrd="0" destOrd="0" presId="urn:microsoft.com/office/officeart/2005/8/layout/hierarchy2"/>
    <dgm:cxn modelId="{2BF65415-BDF9-4D45-8701-17381A89D8A8}" srcId="{14A47EC2-2A61-D942-A8E6-7C41B0AD1AA3}" destId="{5D031E99-1873-C143-B27D-9CA0D27461C8}" srcOrd="1" destOrd="0" parTransId="{DB4DC453-37B8-E04A-878A-57D8D2A62932}" sibTransId="{5729070D-3145-164E-9B26-8D4EB8DC09D9}"/>
    <dgm:cxn modelId="{4A4D9718-BD10-E545-A76A-026284CFAEDC}" srcId="{1A3874C4-E3AF-BF40-A2A8-E9516A2A3F87}" destId="{14A47EC2-2A61-D942-A8E6-7C41B0AD1AA3}" srcOrd="0" destOrd="0" parTransId="{AFFAA46B-AFA7-C243-BEE1-9A42672FBBE9}" sibTransId="{24E95F7C-EB3F-814B-8C55-00CFB2F15676}"/>
    <dgm:cxn modelId="{42CD421D-857A-5747-A5A5-E52D94681E48}" type="presOf" srcId="{0C9564B8-4C52-044A-B7A6-8D1A88699EC4}" destId="{9BB25F2B-D48B-2D41-8A3D-7750CC498142}" srcOrd="0" destOrd="0" presId="urn:microsoft.com/office/officeart/2005/8/layout/hierarchy2"/>
    <dgm:cxn modelId="{F6B67835-B7B2-C04D-997B-45202BB8DC76}" type="presOf" srcId="{A291A01D-5A47-1749-8E92-586C9D03BD96}" destId="{69063FC7-0F43-F843-9BD6-1DDAD7A4534B}" srcOrd="0" destOrd="0" presId="urn:microsoft.com/office/officeart/2005/8/layout/hierarchy2"/>
    <dgm:cxn modelId="{8E41506A-DF8A-804C-81F0-81AE7523224F}" type="presOf" srcId="{DB4DC453-37B8-E04A-878A-57D8D2A62932}" destId="{16E71704-F8A9-B040-A7C8-19C5637D8A27}" srcOrd="0" destOrd="0" presId="urn:microsoft.com/office/officeart/2005/8/layout/hierarchy2"/>
    <dgm:cxn modelId="{2BD61481-6E5B-8640-ACF4-7C3781BA3148}" type="presOf" srcId="{DB4DC453-37B8-E04A-878A-57D8D2A62932}" destId="{274A7C0B-9DC7-BB46-B63F-7E66CC572286}" srcOrd="1" destOrd="0" presId="urn:microsoft.com/office/officeart/2005/8/layout/hierarchy2"/>
    <dgm:cxn modelId="{B72BE585-5D75-4E43-B6E8-DCCD71474191}" srcId="{14A47EC2-2A61-D942-A8E6-7C41B0AD1AA3}" destId="{0C9564B8-4C52-044A-B7A6-8D1A88699EC4}" srcOrd="0" destOrd="0" parTransId="{37E1213F-BCA6-4C4F-9B71-25AE9D95C4EF}" sibTransId="{C22BFE65-DF22-CF4C-B977-826C73B94951}"/>
    <dgm:cxn modelId="{2B7C2489-DE04-3D49-A3A4-7F55EAC52ECE}" type="presOf" srcId="{AFFAA46B-AFA7-C243-BEE1-9A42672FBBE9}" destId="{2AF59E6E-73C1-4944-8900-DDC53114EF85}" srcOrd="1" destOrd="0" presId="urn:microsoft.com/office/officeart/2005/8/layout/hierarchy2"/>
    <dgm:cxn modelId="{B137CEB2-0F2E-8C48-A8AC-7371425401B0}" srcId="{A291A01D-5A47-1749-8E92-586C9D03BD96}" destId="{1A3874C4-E3AF-BF40-A2A8-E9516A2A3F87}" srcOrd="0" destOrd="0" parTransId="{E179B9C7-C051-5C43-8854-AD0851971055}" sibTransId="{D59D15B4-30E8-9940-A6EF-0AF89005187E}"/>
    <dgm:cxn modelId="{1614E4CB-1686-3044-96F8-1C5D2966D414}" type="presOf" srcId="{14A47EC2-2A61-D942-A8E6-7C41B0AD1AA3}" destId="{CBCD9DF6-E506-0C48-931B-386B4FB0BFD5}" srcOrd="0" destOrd="0" presId="urn:microsoft.com/office/officeart/2005/8/layout/hierarchy2"/>
    <dgm:cxn modelId="{385551F2-68BB-824C-9261-47FC36BCFB22}" type="presOf" srcId="{AFFAA46B-AFA7-C243-BEE1-9A42672FBBE9}" destId="{C841C7D4-AB9B-9048-99C1-0EF1E9D062B0}" srcOrd="0" destOrd="0" presId="urn:microsoft.com/office/officeart/2005/8/layout/hierarchy2"/>
    <dgm:cxn modelId="{64D828F6-389B-A14B-B6C6-885CFBD367DD}" type="presOf" srcId="{37E1213F-BCA6-4C4F-9B71-25AE9D95C4EF}" destId="{743918C0-3C85-8441-A2F4-57AEFA19F855}" srcOrd="0" destOrd="0" presId="urn:microsoft.com/office/officeart/2005/8/layout/hierarchy2"/>
    <dgm:cxn modelId="{36508FFD-DF6C-CF49-90BB-CE99B0F09D68}" type="presOf" srcId="{5D031E99-1873-C143-B27D-9CA0D27461C8}" destId="{E3C0D9A5-89B1-FC4A-9272-222032ABE8D6}" srcOrd="0" destOrd="0" presId="urn:microsoft.com/office/officeart/2005/8/layout/hierarchy2"/>
    <dgm:cxn modelId="{6B51EBFF-176C-084A-99A3-7AA699532637}" type="presOf" srcId="{37E1213F-BCA6-4C4F-9B71-25AE9D95C4EF}" destId="{D20B56D1-3E33-0846-8059-161EAC20BA2B}" srcOrd="1" destOrd="0" presId="urn:microsoft.com/office/officeart/2005/8/layout/hierarchy2"/>
    <dgm:cxn modelId="{E48BFC4D-28E9-154D-8EF5-B975C52BDE55}" type="presParOf" srcId="{69063FC7-0F43-F843-9BD6-1DDAD7A4534B}" destId="{802EEB2D-8667-E344-9CAE-ED20ADC68E32}" srcOrd="0" destOrd="0" presId="urn:microsoft.com/office/officeart/2005/8/layout/hierarchy2"/>
    <dgm:cxn modelId="{2CC18430-63EE-5D4E-A089-08121E68088D}" type="presParOf" srcId="{802EEB2D-8667-E344-9CAE-ED20ADC68E32}" destId="{C51F6A6B-9098-A643-9FA9-C5F545FC74A9}" srcOrd="0" destOrd="0" presId="urn:microsoft.com/office/officeart/2005/8/layout/hierarchy2"/>
    <dgm:cxn modelId="{097B1E13-3702-594E-AF51-25EA94D76915}" type="presParOf" srcId="{802EEB2D-8667-E344-9CAE-ED20ADC68E32}" destId="{DA4F4010-DB22-964C-8029-2DA773B18625}" srcOrd="1" destOrd="0" presId="urn:microsoft.com/office/officeart/2005/8/layout/hierarchy2"/>
    <dgm:cxn modelId="{5DF9178D-6D1F-8645-8E7C-7517224ECBBE}" type="presParOf" srcId="{DA4F4010-DB22-964C-8029-2DA773B18625}" destId="{C841C7D4-AB9B-9048-99C1-0EF1E9D062B0}" srcOrd="0" destOrd="0" presId="urn:microsoft.com/office/officeart/2005/8/layout/hierarchy2"/>
    <dgm:cxn modelId="{85BFF965-6157-0440-8AB7-9B3132F07112}" type="presParOf" srcId="{C841C7D4-AB9B-9048-99C1-0EF1E9D062B0}" destId="{2AF59E6E-73C1-4944-8900-DDC53114EF85}" srcOrd="0" destOrd="0" presId="urn:microsoft.com/office/officeart/2005/8/layout/hierarchy2"/>
    <dgm:cxn modelId="{3367F09E-3B64-104C-AB4A-0FB7FA481809}" type="presParOf" srcId="{DA4F4010-DB22-964C-8029-2DA773B18625}" destId="{1680F54B-BCD0-444B-A7FF-51BE047B8381}" srcOrd="1" destOrd="0" presId="urn:microsoft.com/office/officeart/2005/8/layout/hierarchy2"/>
    <dgm:cxn modelId="{55DD1C8B-5EDB-6746-9F60-90F60A996E77}" type="presParOf" srcId="{1680F54B-BCD0-444B-A7FF-51BE047B8381}" destId="{CBCD9DF6-E506-0C48-931B-386B4FB0BFD5}" srcOrd="0" destOrd="0" presId="urn:microsoft.com/office/officeart/2005/8/layout/hierarchy2"/>
    <dgm:cxn modelId="{3935B7F8-D300-0F46-9BEE-370282130C19}" type="presParOf" srcId="{1680F54B-BCD0-444B-A7FF-51BE047B8381}" destId="{AAF3F7E1-6FF3-1344-81AC-786F7BB3FADD}" srcOrd="1" destOrd="0" presId="urn:microsoft.com/office/officeart/2005/8/layout/hierarchy2"/>
    <dgm:cxn modelId="{EE0F10D7-8999-584C-8D1B-9DDC8C261F3A}" type="presParOf" srcId="{AAF3F7E1-6FF3-1344-81AC-786F7BB3FADD}" destId="{743918C0-3C85-8441-A2F4-57AEFA19F855}" srcOrd="0" destOrd="0" presId="urn:microsoft.com/office/officeart/2005/8/layout/hierarchy2"/>
    <dgm:cxn modelId="{48AA1A4A-13BC-0743-9619-FDC505308DF2}" type="presParOf" srcId="{743918C0-3C85-8441-A2F4-57AEFA19F855}" destId="{D20B56D1-3E33-0846-8059-161EAC20BA2B}" srcOrd="0" destOrd="0" presId="urn:microsoft.com/office/officeart/2005/8/layout/hierarchy2"/>
    <dgm:cxn modelId="{A337FAC5-EF73-1F4E-A290-39A4D0A8A6D4}" type="presParOf" srcId="{AAF3F7E1-6FF3-1344-81AC-786F7BB3FADD}" destId="{3708BB44-C923-6A4D-9B9D-0072BCCF5F20}" srcOrd="1" destOrd="0" presId="urn:microsoft.com/office/officeart/2005/8/layout/hierarchy2"/>
    <dgm:cxn modelId="{1076BA26-EB70-4D44-B82D-8D9F267D08ED}" type="presParOf" srcId="{3708BB44-C923-6A4D-9B9D-0072BCCF5F20}" destId="{9BB25F2B-D48B-2D41-8A3D-7750CC498142}" srcOrd="0" destOrd="0" presId="urn:microsoft.com/office/officeart/2005/8/layout/hierarchy2"/>
    <dgm:cxn modelId="{41850014-EF2D-E444-8F0B-60FFD136FB78}" type="presParOf" srcId="{3708BB44-C923-6A4D-9B9D-0072BCCF5F20}" destId="{F5E25B8C-BB57-F941-9752-84DA3219EF87}" srcOrd="1" destOrd="0" presId="urn:microsoft.com/office/officeart/2005/8/layout/hierarchy2"/>
    <dgm:cxn modelId="{D2B1ADF7-5E30-F040-A8D4-9849DB415B48}" type="presParOf" srcId="{AAF3F7E1-6FF3-1344-81AC-786F7BB3FADD}" destId="{16E71704-F8A9-B040-A7C8-19C5637D8A27}" srcOrd="2" destOrd="0" presId="urn:microsoft.com/office/officeart/2005/8/layout/hierarchy2"/>
    <dgm:cxn modelId="{BF2E48FF-A4E6-CC4F-A0CD-221A47DE0602}" type="presParOf" srcId="{16E71704-F8A9-B040-A7C8-19C5637D8A27}" destId="{274A7C0B-9DC7-BB46-B63F-7E66CC572286}" srcOrd="0" destOrd="0" presId="urn:microsoft.com/office/officeart/2005/8/layout/hierarchy2"/>
    <dgm:cxn modelId="{BA302939-3241-4749-BD83-2FA118F1359D}" type="presParOf" srcId="{AAF3F7E1-6FF3-1344-81AC-786F7BB3FADD}" destId="{09FB2AE8-71B8-F446-A959-A07CF12B53E7}" srcOrd="3" destOrd="0" presId="urn:microsoft.com/office/officeart/2005/8/layout/hierarchy2"/>
    <dgm:cxn modelId="{6E22CF67-C291-F34B-88E6-61C5B4DB7797}" type="presParOf" srcId="{09FB2AE8-71B8-F446-A959-A07CF12B53E7}" destId="{E3C0D9A5-89B1-FC4A-9272-222032ABE8D6}" srcOrd="0" destOrd="0" presId="urn:microsoft.com/office/officeart/2005/8/layout/hierarchy2"/>
    <dgm:cxn modelId="{392F6FB4-B4DB-8B4F-BBD5-68C4E58901BA}" type="presParOf" srcId="{09FB2AE8-71B8-F446-A959-A07CF12B53E7}" destId="{93A38BC0-6123-284A-99D6-B924D094D54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291A01D-5A47-1749-8E92-586C9D03BD96}" type="doc">
      <dgm:prSet loTypeId="urn:microsoft.com/office/officeart/2005/8/layout/hierarchy2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A3874C4-E3AF-BF40-A2A8-E9516A2A3F87}">
      <dgm:prSet phldrT="[Texto]"/>
      <dgm:spPr>
        <a:solidFill>
          <a:schemeClr val="accent1"/>
        </a:solidFill>
      </dgm:spPr>
      <dgm:t>
        <a:bodyPr/>
        <a:lstStyle/>
        <a:p>
          <a:r>
            <a:rPr lang="es-ES" dirty="0"/>
            <a:t>Recopilación y selección</a:t>
          </a:r>
        </a:p>
      </dgm:t>
    </dgm:pt>
    <dgm:pt modelId="{E179B9C7-C051-5C43-8854-AD0851971055}" type="parTrans" cxnId="{B137CEB2-0F2E-8C48-A8AC-7371425401B0}">
      <dgm:prSet/>
      <dgm:spPr/>
      <dgm:t>
        <a:bodyPr/>
        <a:lstStyle/>
        <a:p>
          <a:endParaRPr lang="es-ES"/>
        </a:p>
      </dgm:t>
    </dgm:pt>
    <dgm:pt modelId="{D59D15B4-30E8-9940-A6EF-0AF89005187E}" type="sibTrans" cxnId="{B137CEB2-0F2E-8C48-A8AC-7371425401B0}">
      <dgm:prSet/>
      <dgm:spPr/>
      <dgm:t>
        <a:bodyPr/>
        <a:lstStyle/>
        <a:p>
          <a:endParaRPr lang="es-ES"/>
        </a:p>
      </dgm:t>
    </dgm:pt>
    <dgm:pt modelId="{14A47EC2-2A61-D942-A8E6-7C41B0AD1AA3}">
      <dgm:prSet phldrT="[Texto]"/>
      <dgm:spPr>
        <a:solidFill>
          <a:schemeClr val="accent1"/>
        </a:solidFill>
      </dgm:spPr>
      <dgm:t>
        <a:bodyPr/>
        <a:lstStyle/>
        <a:p>
          <a:r>
            <a:rPr lang="es-ES" dirty="0"/>
            <a:t>Almacenamiento (Excel)</a:t>
          </a:r>
        </a:p>
      </dgm:t>
    </dgm:pt>
    <dgm:pt modelId="{AFFAA46B-AFA7-C243-BEE1-9A42672FBBE9}" type="parTrans" cxnId="{4A4D9718-BD10-E545-A76A-026284CFAEDC}">
      <dgm:prSet/>
      <dgm:spPr/>
      <dgm:t>
        <a:bodyPr/>
        <a:lstStyle/>
        <a:p>
          <a:endParaRPr lang="es-ES"/>
        </a:p>
      </dgm:t>
    </dgm:pt>
    <dgm:pt modelId="{24E95F7C-EB3F-814B-8C55-00CFB2F15676}" type="sibTrans" cxnId="{4A4D9718-BD10-E545-A76A-026284CFAEDC}">
      <dgm:prSet/>
      <dgm:spPr/>
      <dgm:t>
        <a:bodyPr/>
        <a:lstStyle/>
        <a:p>
          <a:endParaRPr lang="es-ES"/>
        </a:p>
      </dgm:t>
    </dgm:pt>
    <dgm:pt modelId="{0C9564B8-4C52-044A-B7A6-8D1A88699EC4}">
      <dgm:prSet phldrT="[Texto]"/>
      <dgm:spPr>
        <a:solidFill>
          <a:schemeClr val="accent6"/>
        </a:solidFill>
      </dgm:spPr>
      <dgm:t>
        <a:bodyPr/>
        <a:lstStyle/>
        <a:p>
          <a:r>
            <a:rPr lang="es-ES" dirty="0"/>
            <a:t>Tratamiento de los datos (Access)</a:t>
          </a:r>
        </a:p>
      </dgm:t>
    </dgm:pt>
    <dgm:pt modelId="{C22BFE65-DF22-CF4C-B977-826C73B94951}" type="sibTrans" cxnId="{B72BE585-5D75-4E43-B6E8-DCCD71474191}">
      <dgm:prSet/>
      <dgm:spPr/>
      <dgm:t>
        <a:bodyPr/>
        <a:lstStyle/>
        <a:p>
          <a:endParaRPr lang="es-ES"/>
        </a:p>
      </dgm:t>
    </dgm:pt>
    <dgm:pt modelId="{37E1213F-BCA6-4C4F-9B71-25AE9D95C4EF}" type="parTrans" cxnId="{B72BE585-5D75-4E43-B6E8-DCCD71474191}">
      <dgm:prSet/>
      <dgm:spPr/>
      <dgm:t>
        <a:bodyPr/>
        <a:lstStyle/>
        <a:p>
          <a:endParaRPr lang="es-ES"/>
        </a:p>
      </dgm:t>
    </dgm:pt>
    <dgm:pt modelId="{5D031E99-1873-C143-B27D-9CA0D27461C8}">
      <dgm:prSet/>
      <dgm:spPr>
        <a:solidFill>
          <a:schemeClr val="accent1"/>
        </a:solidFill>
      </dgm:spPr>
      <dgm:t>
        <a:bodyPr/>
        <a:lstStyle/>
        <a:p>
          <a:r>
            <a:rPr lang="es-ES" dirty="0"/>
            <a:t>Difusión: exportación y publicación (</a:t>
          </a:r>
          <a:r>
            <a:rPr lang="es-ES" dirty="0" err="1"/>
            <a:t>MySql</a:t>
          </a:r>
          <a:r>
            <a:rPr lang="es-ES" dirty="0"/>
            <a:t>)</a:t>
          </a:r>
        </a:p>
      </dgm:t>
    </dgm:pt>
    <dgm:pt modelId="{DB4DC453-37B8-E04A-878A-57D8D2A62932}" type="parTrans" cxnId="{2BF65415-BDF9-4D45-8701-17381A89D8A8}">
      <dgm:prSet/>
      <dgm:spPr/>
      <dgm:t>
        <a:bodyPr/>
        <a:lstStyle/>
        <a:p>
          <a:endParaRPr lang="es-ES"/>
        </a:p>
      </dgm:t>
    </dgm:pt>
    <dgm:pt modelId="{5729070D-3145-164E-9B26-8D4EB8DC09D9}" type="sibTrans" cxnId="{2BF65415-BDF9-4D45-8701-17381A89D8A8}">
      <dgm:prSet/>
      <dgm:spPr/>
      <dgm:t>
        <a:bodyPr/>
        <a:lstStyle/>
        <a:p>
          <a:endParaRPr lang="es-ES"/>
        </a:p>
      </dgm:t>
    </dgm:pt>
    <dgm:pt modelId="{69063FC7-0F43-F843-9BD6-1DDAD7A4534B}" type="pres">
      <dgm:prSet presAssocID="{A291A01D-5A47-1749-8E92-586C9D03BD9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02EEB2D-8667-E344-9CAE-ED20ADC68E32}" type="pres">
      <dgm:prSet presAssocID="{1A3874C4-E3AF-BF40-A2A8-E9516A2A3F87}" presName="root1" presStyleCnt="0"/>
      <dgm:spPr/>
    </dgm:pt>
    <dgm:pt modelId="{C51F6A6B-9098-A643-9FA9-C5F545FC74A9}" type="pres">
      <dgm:prSet presAssocID="{1A3874C4-E3AF-BF40-A2A8-E9516A2A3F87}" presName="LevelOneTextNode" presStyleLbl="node0" presStyleIdx="0" presStyleCnt="1">
        <dgm:presLayoutVars>
          <dgm:chPref val="3"/>
        </dgm:presLayoutVars>
      </dgm:prSet>
      <dgm:spPr/>
    </dgm:pt>
    <dgm:pt modelId="{DA4F4010-DB22-964C-8029-2DA773B18625}" type="pres">
      <dgm:prSet presAssocID="{1A3874C4-E3AF-BF40-A2A8-E9516A2A3F87}" presName="level2hierChild" presStyleCnt="0"/>
      <dgm:spPr/>
    </dgm:pt>
    <dgm:pt modelId="{C841C7D4-AB9B-9048-99C1-0EF1E9D062B0}" type="pres">
      <dgm:prSet presAssocID="{AFFAA46B-AFA7-C243-BEE1-9A42672FBBE9}" presName="conn2-1" presStyleLbl="parChTrans1D2" presStyleIdx="0" presStyleCnt="1"/>
      <dgm:spPr/>
    </dgm:pt>
    <dgm:pt modelId="{2AF59E6E-73C1-4944-8900-DDC53114EF85}" type="pres">
      <dgm:prSet presAssocID="{AFFAA46B-AFA7-C243-BEE1-9A42672FBBE9}" presName="connTx" presStyleLbl="parChTrans1D2" presStyleIdx="0" presStyleCnt="1"/>
      <dgm:spPr/>
    </dgm:pt>
    <dgm:pt modelId="{1680F54B-BCD0-444B-A7FF-51BE047B8381}" type="pres">
      <dgm:prSet presAssocID="{14A47EC2-2A61-D942-A8E6-7C41B0AD1AA3}" presName="root2" presStyleCnt="0"/>
      <dgm:spPr/>
    </dgm:pt>
    <dgm:pt modelId="{CBCD9DF6-E506-0C48-931B-386B4FB0BFD5}" type="pres">
      <dgm:prSet presAssocID="{14A47EC2-2A61-D942-A8E6-7C41B0AD1AA3}" presName="LevelTwoTextNode" presStyleLbl="node2" presStyleIdx="0" presStyleCnt="1">
        <dgm:presLayoutVars>
          <dgm:chPref val="3"/>
        </dgm:presLayoutVars>
      </dgm:prSet>
      <dgm:spPr/>
    </dgm:pt>
    <dgm:pt modelId="{AAF3F7E1-6FF3-1344-81AC-786F7BB3FADD}" type="pres">
      <dgm:prSet presAssocID="{14A47EC2-2A61-D942-A8E6-7C41B0AD1AA3}" presName="level3hierChild" presStyleCnt="0"/>
      <dgm:spPr/>
    </dgm:pt>
    <dgm:pt modelId="{743918C0-3C85-8441-A2F4-57AEFA19F855}" type="pres">
      <dgm:prSet presAssocID="{37E1213F-BCA6-4C4F-9B71-25AE9D95C4EF}" presName="conn2-1" presStyleLbl="parChTrans1D3" presStyleIdx="0" presStyleCnt="2"/>
      <dgm:spPr/>
    </dgm:pt>
    <dgm:pt modelId="{D20B56D1-3E33-0846-8059-161EAC20BA2B}" type="pres">
      <dgm:prSet presAssocID="{37E1213F-BCA6-4C4F-9B71-25AE9D95C4EF}" presName="connTx" presStyleLbl="parChTrans1D3" presStyleIdx="0" presStyleCnt="2"/>
      <dgm:spPr/>
    </dgm:pt>
    <dgm:pt modelId="{3708BB44-C923-6A4D-9B9D-0072BCCF5F20}" type="pres">
      <dgm:prSet presAssocID="{0C9564B8-4C52-044A-B7A6-8D1A88699EC4}" presName="root2" presStyleCnt="0"/>
      <dgm:spPr/>
    </dgm:pt>
    <dgm:pt modelId="{9BB25F2B-D48B-2D41-8A3D-7750CC498142}" type="pres">
      <dgm:prSet presAssocID="{0C9564B8-4C52-044A-B7A6-8D1A88699EC4}" presName="LevelTwoTextNode" presStyleLbl="node3" presStyleIdx="0" presStyleCnt="2">
        <dgm:presLayoutVars>
          <dgm:chPref val="3"/>
        </dgm:presLayoutVars>
      </dgm:prSet>
      <dgm:spPr/>
    </dgm:pt>
    <dgm:pt modelId="{F5E25B8C-BB57-F941-9752-84DA3219EF87}" type="pres">
      <dgm:prSet presAssocID="{0C9564B8-4C52-044A-B7A6-8D1A88699EC4}" presName="level3hierChild" presStyleCnt="0"/>
      <dgm:spPr/>
    </dgm:pt>
    <dgm:pt modelId="{16E71704-F8A9-B040-A7C8-19C5637D8A27}" type="pres">
      <dgm:prSet presAssocID="{DB4DC453-37B8-E04A-878A-57D8D2A62932}" presName="conn2-1" presStyleLbl="parChTrans1D3" presStyleIdx="1" presStyleCnt="2"/>
      <dgm:spPr/>
    </dgm:pt>
    <dgm:pt modelId="{274A7C0B-9DC7-BB46-B63F-7E66CC572286}" type="pres">
      <dgm:prSet presAssocID="{DB4DC453-37B8-E04A-878A-57D8D2A62932}" presName="connTx" presStyleLbl="parChTrans1D3" presStyleIdx="1" presStyleCnt="2"/>
      <dgm:spPr/>
    </dgm:pt>
    <dgm:pt modelId="{09FB2AE8-71B8-F446-A959-A07CF12B53E7}" type="pres">
      <dgm:prSet presAssocID="{5D031E99-1873-C143-B27D-9CA0D27461C8}" presName="root2" presStyleCnt="0"/>
      <dgm:spPr/>
    </dgm:pt>
    <dgm:pt modelId="{E3C0D9A5-89B1-FC4A-9272-222032ABE8D6}" type="pres">
      <dgm:prSet presAssocID="{5D031E99-1873-C143-B27D-9CA0D27461C8}" presName="LevelTwoTextNode" presStyleLbl="node3" presStyleIdx="1" presStyleCnt="2">
        <dgm:presLayoutVars>
          <dgm:chPref val="3"/>
        </dgm:presLayoutVars>
      </dgm:prSet>
      <dgm:spPr/>
    </dgm:pt>
    <dgm:pt modelId="{93A38BC0-6123-284A-99D6-B924D094D54F}" type="pres">
      <dgm:prSet presAssocID="{5D031E99-1873-C143-B27D-9CA0D27461C8}" presName="level3hierChild" presStyleCnt="0"/>
      <dgm:spPr/>
    </dgm:pt>
  </dgm:ptLst>
  <dgm:cxnLst>
    <dgm:cxn modelId="{1CD12D10-CDAF-D042-A4C5-12F8629BCEC6}" type="presOf" srcId="{37E1213F-BCA6-4C4F-9B71-25AE9D95C4EF}" destId="{743918C0-3C85-8441-A2F4-57AEFA19F855}" srcOrd="0" destOrd="0" presId="urn:microsoft.com/office/officeart/2005/8/layout/hierarchy2"/>
    <dgm:cxn modelId="{2BF65415-BDF9-4D45-8701-17381A89D8A8}" srcId="{14A47EC2-2A61-D942-A8E6-7C41B0AD1AA3}" destId="{5D031E99-1873-C143-B27D-9CA0D27461C8}" srcOrd="1" destOrd="0" parTransId="{DB4DC453-37B8-E04A-878A-57D8D2A62932}" sibTransId="{5729070D-3145-164E-9B26-8D4EB8DC09D9}"/>
    <dgm:cxn modelId="{1CC62218-9491-6B47-BA09-12A31FF98149}" type="presOf" srcId="{DB4DC453-37B8-E04A-878A-57D8D2A62932}" destId="{274A7C0B-9DC7-BB46-B63F-7E66CC572286}" srcOrd="1" destOrd="0" presId="urn:microsoft.com/office/officeart/2005/8/layout/hierarchy2"/>
    <dgm:cxn modelId="{4A4D9718-BD10-E545-A76A-026284CFAEDC}" srcId="{1A3874C4-E3AF-BF40-A2A8-E9516A2A3F87}" destId="{14A47EC2-2A61-D942-A8E6-7C41B0AD1AA3}" srcOrd="0" destOrd="0" parTransId="{AFFAA46B-AFA7-C243-BEE1-9A42672FBBE9}" sibTransId="{24E95F7C-EB3F-814B-8C55-00CFB2F15676}"/>
    <dgm:cxn modelId="{FA75C120-5A3A-7A4E-948F-173FBD990D16}" type="presOf" srcId="{37E1213F-BCA6-4C4F-9B71-25AE9D95C4EF}" destId="{D20B56D1-3E33-0846-8059-161EAC20BA2B}" srcOrd="1" destOrd="0" presId="urn:microsoft.com/office/officeart/2005/8/layout/hierarchy2"/>
    <dgm:cxn modelId="{5F13C923-4DCB-0942-B72C-D6BA179F74DD}" type="presOf" srcId="{14A47EC2-2A61-D942-A8E6-7C41B0AD1AA3}" destId="{CBCD9DF6-E506-0C48-931B-386B4FB0BFD5}" srcOrd="0" destOrd="0" presId="urn:microsoft.com/office/officeart/2005/8/layout/hierarchy2"/>
    <dgm:cxn modelId="{7C47DB32-ABC4-CC4C-A26E-341BEA148B2E}" type="presOf" srcId="{DB4DC453-37B8-E04A-878A-57D8D2A62932}" destId="{16E71704-F8A9-B040-A7C8-19C5637D8A27}" srcOrd="0" destOrd="0" presId="urn:microsoft.com/office/officeart/2005/8/layout/hierarchy2"/>
    <dgm:cxn modelId="{D34CBF64-77CB-D143-B8D0-05102FECBF06}" type="presOf" srcId="{AFFAA46B-AFA7-C243-BEE1-9A42672FBBE9}" destId="{2AF59E6E-73C1-4944-8900-DDC53114EF85}" srcOrd="1" destOrd="0" presId="urn:microsoft.com/office/officeart/2005/8/layout/hierarchy2"/>
    <dgm:cxn modelId="{A1D5847F-51D9-9347-B777-D3481F8CB3D7}" type="presOf" srcId="{5D031E99-1873-C143-B27D-9CA0D27461C8}" destId="{E3C0D9A5-89B1-FC4A-9272-222032ABE8D6}" srcOrd="0" destOrd="0" presId="urn:microsoft.com/office/officeart/2005/8/layout/hierarchy2"/>
    <dgm:cxn modelId="{B72BE585-5D75-4E43-B6E8-DCCD71474191}" srcId="{14A47EC2-2A61-D942-A8E6-7C41B0AD1AA3}" destId="{0C9564B8-4C52-044A-B7A6-8D1A88699EC4}" srcOrd="0" destOrd="0" parTransId="{37E1213F-BCA6-4C4F-9B71-25AE9D95C4EF}" sibTransId="{C22BFE65-DF22-CF4C-B977-826C73B94951}"/>
    <dgm:cxn modelId="{8D721292-D9EC-C340-AD80-7D40E4EBFAE9}" type="presOf" srcId="{AFFAA46B-AFA7-C243-BEE1-9A42672FBBE9}" destId="{C841C7D4-AB9B-9048-99C1-0EF1E9D062B0}" srcOrd="0" destOrd="0" presId="urn:microsoft.com/office/officeart/2005/8/layout/hierarchy2"/>
    <dgm:cxn modelId="{B137CEB2-0F2E-8C48-A8AC-7371425401B0}" srcId="{A291A01D-5A47-1749-8E92-586C9D03BD96}" destId="{1A3874C4-E3AF-BF40-A2A8-E9516A2A3F87}" srcOrd="0" destOrd="0" parTransId="{E179B9C7-C051-5C43-8854-AD0851971055}" sibTransId="{D59D15B4-30E8-9940-A6EF-0AF89005187E}"/>
    <dgm:cxn modelId="{CA88E2C9-A661-6043-8013-6E069B5C00A8}" type="presOf" srcId="{0C9564B8-4C52-044A-B7A6-8D1A88699EC4}" destId="{9BB25F2B-D48B-2D41-8A3D-7750CC498142}" srcOrd="0" destOrd="0" presId="urn:microsoft.com/office/officeart/2005/8/layout/hierarchy2"/>
    <dgm:cxn modelId="{1C4100CB-4C03-3D42-B4AB-2DE527E731F2}" type="presOf" srcId="{1A3874C4-E3AF-BF40-A2A8-E9516A2A3F87}" destId="{C51F6A6B-9098-A643-9FA9-C5F545FC74A9}" srcOrd="0" destOrd="0" presId="urn:microsoft.com/office/officeart/2005/8/layout/hierarchy2"/>
    <dgm:cxn modelId="{737798FA-3DEC-BB47-BC56-584C72A27084}" type="presOf" srcId="{A291A01D-5A47-1749-8E92-586C9D03BD96}" destId="{69063FC7-0F43-F843-9BD6-1DDAD7A4534B}" srcOrd="0" destOrd="0" presId="urn:microsoft.com/office/officeart/2005/8/layout/hierarchy2"/>
    <dgm:cxn modelId="{1501AA84-2C36-B64B-8BD1-C75A623DC40A}" type="presParOf" srcId="{69063FC7-0F43-F843-9BD6-1DDAD7A4534B}" destId="{802EEB2D-8667-E344-9CAE-ED20ADC68E32}" srcOrd="0" destOrd="0" presId="urn:microsoft.com/office/officeart/2005/8/layout/hierarchy2"/>
    <dgm:cxn modelId="{CB0EE718-8992-244D-875D-925247F69190}" type="presParOf" srcId="{802EEB2D-8667-E344-9CAE-ED20ADC68E32}" destId="{C51F6A6B-9098-A643-9FA9-C5F545FC74A9}" srcOrd="0" destOrd="0" presId="urn:microsoft.com/office/officeart/2005/8/layout/hierarchy2"/>
    <dgm:cxn modelId="{46108722-7D53-9345-95D7-8B5D85E6B698}" type="presParOf" srcId="{802EEB2D-8667-E344-9CAE-ED20ADC68E32}" destId="{DA4F4010-DB22-964C-8029-2DA773B18625}" srcOrd="1" destOrd="0" presId="urn:microsoft.com/office/officeart/2005/8/layout/hierarchy2"/>
    <dgm:cxn modelId="{1EF7F6B1-A82F-0744-8907-766174FB510C}" type="presParOf" srcId="{DA4F4010-DB22-964C-8029-2DA773B18625}" destId="{C841C7D4-AB9B-9048-99C1-0EF1E9D062B0}" srcOrd="0" destOrd="0" presId="urn:microsoft.com/office/officeart/2005/8/layout/hierarchy2"/>
    <dgm:cxn modelId="{B082E294-A8E7-C04E-8541-E544C8DF392B}" type="presParOf" srcId="{C841C7D4-AB9B-9048-99C1-0EF1E9D062B0}" destId="{2AF59E6E-73C1-4944-8900-DDC53114EF85}" srcOrd="0" destOrd="0" presId="urn:microsoft.com/office/officeart/2005/8/layout/hierarchy2"/>
    <dgm:cxn modelId="{B3A35EFD-54E6-6043-94DE-10CBEDDC660A}" type="presParOf" srcId="{DA4F4010-DB22-964C-8029-2DA773B18625}" destId="{1680F54B-BCD0-444B-A7FF-51BE047B8381}" srcOrd="1" destOrd="0" presId="urn:microsoft.com/office/officeart/2005/8/layout/hierarchy2"/>
    <dgm:cxn modelId="{AD32EAA3-B9E7-D14D-B272-5B6B8E00C7CB}" type="presParOf" srcId="{1680F54B-BCD0-444B-A7FF-51BE047B8381}" destId="{CBCD9DF6-E506-0C48-931B-386B4FB0BFD5}" srcOrd="0" destOrd="0" presId="urn:microsoft.com/office/officeart/2005/8/layout/hierarchy2"/>
    <dgm:cxn modelId="{2DC5BA1A-13AC-564F-916D-63BD7CA07EF2}" type="presParOf" srcId="{1680F54B-BCD0-444B-A7FF-51BE047B8381}" destId="{AAF3F7E1-6FF3-1344-81AC-786F7BB3FADD}" srcOrd="1" destOrd="0" presId="urn:microsoft.com/office/officeart/2005/8/layout/hierarchy2"/>
    <dgm:cxn modelId="{AD293CC6-9B00-7247-A8A7-0D1784E76E3A}" type="presParOf" srcId="{AAF3F7E1-6FF3-1344-81AC-786F7BB3FADD}" destId="{743918C0-3C85-8441-A2F4-57AEFA19F855}" srcOrd="0" destOrd="0" presId="urn:microsoft.com/office/officeart/2005/8/layout/hierarchy2"/>
    <dgm:cxn modelId="{79F70D11-565C-1444-BE93-6AD0EB1589BD}" type="presParOf" srcId="{743918C0-3C85-8441-A2F4-57AEFA19F855}" destId="{D20B56D1-3E33-0846-8059-161EAC20BA2B}" srcOrd="0" destOrd="0" presId="urn:microsoft.com/office/officeart/2005/8/layout/hierarchy2"/>
    <dgm:cxn modelId="{F92D79BD-871F-CC42-8A83-9EB36F251D3C}" type="presParOf" srcId="{AAF3F7E1-6FF3-1344-81AC-786F7BB3FADD}" destId="{3708BB44-C923-6A4D-9B9D-0072BCCF5F20}" srcOrd="1" destOrd="0" presId="urn:microsoft.com/office/officeart/2005/8/layout/hierarchy2"/>
    <dgm:cxn modelId="{517D7060-97BA-CC45-9717-4E2F1CF19E3F}" type="presParOf" srcId="{3708BB44-C923-6A4D-9B9D-0072BCCF5F20}" destId="{9BB25F2B-D48B-2D41-8A3D-7750CC498142}" srcOrd="0" destOrd="0" presId="urn:microsoft.com/office/officeart/2005/8/layout/hierarchy2"/>
    <dgm:cxn modelId="{350368EB-288A-534D-B4B0-4AE40CB75035}" type="presParOf" srcId="{3708BB44-C923-6A4D-9B9D-0072BCCF5F20}" destId="{F5E25B8C-BB57-F941-9752-84DA3219EF87}" srcOrd="1" destOrd="0" presId="urn:microsoft.com/office/officeart/2005/8/layout/hierarchy2"/>
    <dgm:cxn modelId="{E3A63254-D5DA-524E-A300-37C88CD9139F}" type="presParOf" srcId="{AAF3F7E1-6FF3-1344-81AC-786F7BB3FADD}" destId="{16E71704-F8A9-B040-A7C8-19C5637D8A27}" srcOrd="2" destOrd="0" presId="urn:microsoft.com/office/officeart/2005/8/layout/hierarchy2"/>
    <dgm:cxn modelId="{F0648AF6-75A5-4340-A0D9-AAE971146E4A}" type="presParOf" srcId="{16E71704-F8A9-B040-A7C8-19C5637D8A27}" destId="{274A7C0B-9DC7-BB46-B63F-7E66CC572286}" srcOrd="0" destOrd="0" presId="urn:microsoft.com/office/officeart/2005/8/layout/hierarchy2"/>
    <dgm:cxn modelId="{98386901-D994-BF44-8C74-C06D4C9E4FE2}" type="presParOf" srcId="{AAF3F7E1-6FF3-1344-81AC-786F7BB3FADD}" destId="{09FB2AE8-71B8-F446-A959-A07CF12B53E7}" srcOrd="3" destOrd="0" presId="urn:microsoft.com/office/officeart/2005/8/layout/hierarchy2"/>
    <dgm:cxn modelId="{B4DE5F67-B7B5-F040-817E-2E06CE9B5E85}" type="presParOf" srcId="{09FB2AE8-71B8-F446-A959-A07CF12B53E7}" destId="{E3C0D9A5-89B1-FC4A-9272-222032ABE8D6}" srcOrd="0" destOrd="0" presId="urn:microsoft.com/office/officeart/2005/8/layout/hierarchy2"/>
    <dgm:cxn modelId="{C2DA5F50-B864-9B46-9953-3AB2C997A1B4}" type="presParOf" srcId="{09FB2AE8-71B8-F446-A959-A07CF12B53E7}" destId="{93A38BC0-6123-284A-99D6-B924D094D54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291A01D-5A47-1749-8E92-586C9D03BD96}" type="doc">
      <dgm:prSet loTypeId="urn:microsoft.com/office/officeart/2005/8/layout/hierarchy2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A3874C4-E3AF-BF40-A2A8-E9516A2A3F87}">
      <dgm:prSet phldrT="[Texto]"/>
      <dgm:spPr>
        <a:solidFill>
          <a:schemeClr val="accent1"/>
        </a:solidFill>
      </dgm:spPr>
      <dgm:t>
        <a:bodyPr/>
        <a:lstStyle/>
        <a:p>
          <a:r>
            <a:rPr lang="es-ES" dirty="0"/>
            <a:t>Recopilación y selección</a:t>
          </a:r>
        </a:p>
      </dgm:t>
    </dgm:pt>
    <dgm:pt modelId="{E179B9C7-C051-5C43-8854-AD0851971055}" type="parTrans" cxnId="{B137CEB2-0F2E-8C48-A8AC-7371425401B0}">
      <dgm:prSet/>
      <dgm:spPr/>
      <dgm:t>
        <a:bodyPr/>
        <a:lstStyle/>
        <a:p>
          <a:endParaRPr lang="es-ES"/>
        </a:p>
      </dgm:t>
    </dgm:pt>
    <dgm:pt modelId="{D59D15B4-30E8-9940-A6EF-0AF89005187E}" type="sibTrans" cxnId="{B137CEB2-0F2E-8C48-A8AC-7371425401B0}">
      <dgm:prSet/>
      <dgm:spPr/>
      <dgm:t>
        <a:bodyPr/>
        <a:lstStyle/>
        <a:p>
          <a:endParaRPr lang="es-ES"/>
        </a:p>
      </dgm:t>
    </dgm:pt>
    <dgm:pt modelId="{14A47EC2-2A61-D942-A8E6-7C41B0AD1AA3}">
      <dgm:prSet phldrT="[Texto]"/>
      <dgm:spPr>
        <a:solidFill>
          <a:schemeClr val="accent1"/>
        </a:solidFill>
      </dgm:spPr>
      <dgm:t>
        <a:bodyPr/>
        <a:lstStyle/>
        <a:p>
          <a:r>
            <a:rPr lang="es-ES" dirty="0"/>
            <a:t>Almacenamiento (Excel)</a:t>
          </a:r>
        </a:p>
      </dgm:t>
    </dgm:pt>
    <dgm:pt modelId="{AFFAA46B-AFA7-C243-BEE1-9A42672FBBE9}" type="parTrans" cxnId="{4A4D9718-BD10-E545-A76A-026284CFAEDC}">
      <dgm:prSet/>
      <dgm:spPr/>
      <dgm:t>
        <a:bodyPr/>
        <a:lstStyle/>
        <a:p>
          <a:endParaRPr lang="es-ES"/>
        </a:p>
      </dgm:t>
    </dgm:pt>
    <dgm:pt modelId="{24E95F7C-EB3F-814B-8C55-00CFB2F15676}" type="sibTrans" cxnId="{4A4D9718-BD10-E545-A76A-026284CFAEDC}">
      <dgm:prSet/>
      <dgm:spPr/>
      <dgm:t>
        <a:bodyPr/>
        <a:lstStyle/>
        <a:p>
          <a:endParaRPr lang="es-ES"/>
        </a:p>
      </dgm:t>
    </dgm:pt>
    <dgm:pt modelId="{0C9564B8-4C52-044A-B7A6-8D1A88699EC4}">
      <dgm:prSet phldrT="[Texto]"/>
      <dgm:spPr>
        <a:solidFill>
          <a:schemeClr val="accent1"/>
        </a:solidFill>
      </dgm:spPr>
      <dgm:t>
        <a:bodyPr/>
        <a:lstStyle/>
        <a:p>
          <a:r>
            <a:rPr lang="es-ES" dirty="0"/>
            <a:t>Tratamiento de los datos (Access)</a:t>
          </a:r>
        </a:p>
      </dgm:t>
    </dgm:pt>
    <dgm:pt modelId="{C22BFE65-DF22-CF4C-B977-826C73B94951}" type="sibTrans" cxnId="{B72BE585-5D75-4E43-B6E8-DCCD71474191}">
      <dgm:prSet/>
      <dgm:spPr/>
      <dgm:t>
        <a:bodyPr/>
        <a:lstStyle/>
        <a:p>
          <a:endParaRPr lang="es-ES"/>
        </a:p>
      </dgm:t>
    </dgm:pt>
    <dgm:pt modelId="{37E1213F-BCA6-4C4F-9B71-25AE9D95C4EF}" type="parTrans" cxnId="{B72BE585-5D75-4E43-B6E8-DCCD71474191}">
      <dgm:prSet/>
      <dgm:spPr/>
      <dgm:t>
        <a:bodyPr/>
        <a:lstStyle/>
        <a:p>
          <a:endParaRPr lang="es-ES"/>
        </a:p>
      </dgm:t>
    </dgm:pt>
    <dgm:pt modelId="{5D031E99-1873-C143-B27D-9CA0D27461C8}">
      <dgm:prSet/>
      <dgm:spPr>
        <a:solidFill>
          <a:schemeClr val="accent6"/>
        </a:solidFill>
      </dgm:spPr>
      <dgm:t>
        <a:bodyPr/>
        <a:lstStyle/>
        <a:p>
          <a:r>
            <a:rPr lang="es-ES" dirty="0"/>
            <a:t>Difusión: exportación y publicación (</a:t>
          </a:r>
          <a:r>
            <a:rPr lang="es-ES" dirty="0" err="1"/>
            <a:t>MySQL</a:t>
          </a:r>
          <a:r>
            <a:rPr lang="es-ES" dirty="0"/>
            <a:t>)</a:t>
          </a:r>
        </a:p>
      </dgm:t>
    </dgm:pt>
    <dgm:pt modelId="{DB4DC453-37B8-E04A-878A-57D8D2A62932}" type="parTrans" cxnId="{2BF65415-BDF9-4D45-8701-17381A89D8A8}">
      <dgm:prSet/>
      <dgm:spPr/>
      <dgm:t>
        <a:bodyPr/>
        <a:lstStyle/>
        <a:p>
          <a:endParaRPr lang="es-ES"/>
        </a:p>
      </dgm:t>
    </dgm:pt>
    <dgm:pt modelId="{5729070D-3145-164E-9B26-8D4EB8DC09D9}" type="sibTrans" cxnId="{2BF65415-BDF9-4D45-8701-17381A89D8A8}">
      <dgm:prSet/>
      <dgm:spPr/>
      <dgm:t>
        <a:bodyPr/>
        <a:lstStyle/>
        <a:p>
          <a:endParaRPr lang="es-ES"/>
        </a:p>
      </dgm:t>
    </dgm:pt>
    <dgm:pt modelId="{69063FC7-0F43-F843-9BD6-1DDAD7A4534B}" type="pres">
      <dgm:prSet presAssocID="{A291A01D-5A47-1749-8E92-586C9D03BD9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02EEB2D-8667-E344-9CAE-ED20ADC68E32}" type="pres">
      <dgm:prSet presAssocID="{1A3874C4-E3AF-BF40-A2A8-E9516A2A3F87}" presName="root1" presStyleCnt="0"/>
      <dgm:spPr/>
    </dgm:pt>
    <dgm:pt modelId="{C51F6A6B-9098-A643-9FA9-C5F545FC74A9}" type="pres">
      <dgm:prSet presAssocID="{1A3874C4-E3AF-BF40-A2A8-E9516A2A3F87}" presName="LevelOneTextNode" presStyleLbl="node0" presStyleIdx="0" presStyleCnt="1">
        <dgm:presLayoutVars>
          <dgm:chPref val="3"/>
        </dgm:presLayoutVars>
      </dgm:prSet>
      <dgm:spPr/>
    </dgm:pt>
    <dgm:pt modelId="{DA4F4010-DB22-964C-8029-2DA773B18625}" type="pres">
      <dgm:prSet presAssocID="{1A3874C4-E3AF-BF40-A2A8-E9516A2A3F87}" presName="level2hierChild" presStyleCnt="0"/>
      <dgm:spPr/>
    </dgm:pt>
    <dgm:pt modelId="{C841C7D4-AB9B-9048-99C1-0EF1E9D062B0}" type="pres">
      <dgm:prSet presAssocID="{AFFAA46B-AFA7-C243-BEE1-9A42672FBBE9}" presName="conn2-1" presStyleLbl="parChTrans1D2" presStyleIdx="0" presStyleCnt="1"/>
      <dgm:spPr/>
    </dgm:pt>
    <dgm:pt modelId="{2AF59E6E-73C1-4944-8900-DDC53114EF85}" type="pres">
      <dgm:prSet presAssocID="{AFFAA46B-AFA7-C243-BEE1-9A42672FBBE9}" presName="connTx" presStyleLbl="parChTrans1D2" presStyleIdx="0" presStyleCnt="1"/>
      <dgm:spPr/>
    </dgm:pt>
    <dgm:pt modelId="{1680F54B-BCD0-444B-A7FF-51BE047B8381}" type="pres">
      <dgm:prSet presAssocID="{14A47EC2-2A61-D942-A8E6-7C41B0AD1AA3}" presName="root2" presStyleCnt="0"/>
      <dgm:spPr/>
    </dgm:pt>
    <dgm:pt modelId="{CBCD9DF6-E506-0C48-931B-386B4FB0BFD5}" type="pres">
      <dgm:prSet presAssocID="{14A47EC2-2A61-D942-A8E6-7C41B0AD1AA3}" presName="LevelTwoTextNode" presStyleLbl="node2" presStyleIdx="0" presStyleCnt="1">
        <dgm:presLayoutVars>
          <dgm:chPref val="3"/>
        </dgm:presLayoutVars>
      </dgm:prSet>
      <dgm:spPr/>
    </dgm:pt>
    <dgm:pt modelId="{AAF3F7E1-6FF3-1344-81AC-786F7BB3FADD}" type="pres">
      <dgm:prSet presAssocID="{14A47EC2-2A61-D942-A8E6-7C41B0AD1AA3}" presName="level3hierChild" presStyleCnt="0"/>
      <dgm:spPr/>
    </dgm:pt>
    <dgm:pt modelId="{743918C0-3C85-8441-A2F4-57AEFA19F855}" type="pres">
      <dgm:prSet presAssocID="{37E1213F-BCA6-4C4F-9B71-25AE9D95C4EF}" presName="conn2-1" presStyleLbl="parChTrans1D3" presStyleIdx="0" presStyleCnt="2"/>
      <dgm:spPr/>
    </dgm:pt>
    <dgm:pt modelId="{D20B56D1-3E33-0846-8059-161EAC20BA2B}" type="pres">
      <dgm:prSet presAssocID="{37E1213F-BCA6-4C4F-9B71-25AE9D95C4EF}" presName="connTx" presStyleLbl="parChTrans1D3" presStyleIdx="0" presStyleCnt="2"/>
      <dgm:spPr/>
    </dgm:pt>
    <dgm:pt modelId="{3708BB44-C923-6A4D-9B9D-0072BCCF5F20}" type="pres">
      <dgm:prSet presAssocID="{0C9564B8-4C52-044A-B7A6-8D1A88699EC4}" presName="root2" presStyleCnt="0"/>
      <dgm:spPr/>
    </dgm:pt>
    <dgm:pt modelId="{9BB25F2B-D48B-2D41-8A3D-7750CC498142}" type="pres">
      <dgm:prSet presAssocID="{0C9564B8-4C52-044A-B7A6-8D1A88699EC4}" presName="LevelTwoTextNode" presStyleLbl="node3" presStyleIdx="0" presStyleCnt="2">
        <dgm:presLayoutVars>
          <dgm:chPref val="3"/>
        </dgm:presLayoutVars>
      </dgm:prSet>
      <dgm:spPr/>
    </dgm:pt>
    <dgm:pt modelId="{F5E25B8C-BB57-F941-9752-84DA3219EF87}" type="pres">
      <dgm:prSet presAssocID="{0C9564B8-4C52-044A-B7A6-8D1A88699EC4}" presName="level3hierChild" presStyleCnt="0"/>
      <dgm:spPr/>
    </dgm:pt>
    <dgm:pt modelId="{16E71704-F8A9-B040-A7C8-19C5637D8A27}" type="pres">
      <dgm:prSet presAssocID="{DB4DC453-37B8-E04A-878A-57D8D2A62932}" presName="conn2-1" presStyleLbl="parChTrans1D3" presStyleIdx="1" presStyleCnt="2"/>
      <dgm:spPr/>
    </dgm:pt>
    <dgm:pt modelId="{274A7C0B-9DC7-BB46-B63F-7E66CC572286}" type="pres">
      <dgm:prSet presAssocID="{DB4DC453-37B8-E04A-878A-57D8D2A62932}" presName="connTx" presStyleLbl="parChTrans1D3" presStyleIdx="1" presStyleCnt="2"/>
      <dgm:spPr/>
    </dgm:pt>
    <dgm:pt modelId="{09FB2AE8-71B8-F446-A959-A07CF12B53E7}" type="pres">
      <dgm:prSet presAssocID="{5D031E99-1873-C143-B27D-9CA0D27461C8}" presName="root2" presStyleCnt="0"/>
      <dgm:spPr/>
    </dgm:pt>
    <dgm:pt modelId="{E3C0D9A5-89B1-FC4A-9272-222032ABE8D6}" type="pres">
      <dgm:prSet presAssocID="{5D031E99-1873-C143-B27D-9CA0D27461C8}" presName="LevelTwoTextNode" presStyleLbl="node3" presStyleIdx="1" presStyleCnt="2">
        <dgm:presLayoutVars>
          <dgm:chPref val="3"/>
        </dgm:presLayoutVars>
      </dgm:prSet>
      <dgm:spPr/>
    </dgm:pt>
    <dgm:pt modelId="{93A38BC0-6123-284A-99D6-B924D094D54F}" type="pres">
      <dgm:prSet presAssocID="{5D031E99-1873-C143-B27D-9CA0D27461C8}" presName="level3hierChild" presStyleCnt="0"/>
      <dgm:spPr/>
    </dgm:pt>
  </dgm:ptLst>
  <dgm:cxnLst>
    <dgm:cxn modelId="{898D5C03-374C-D24D-A4CD-9B285C53F2D7}" type="presOf" srcId="{0C9564B8-4C52-044A-B7A6-8D1A88699EC4}" destId="{9BB25F2B-D48B-2D41-8A3D-7750CC498142}" srcOrd="0" destOrd="0" presId="urn:microsoft.com/office/officeart/2005/8/layout/hierarchy2"/>
    <dgm:cxn modelId="{2B747206-3A11-5841-9A63-D6D670EFC6D7}" type="presOf" srcId="{DB4DC453-37B8-E04A-878A-57D8D2A62932}" destId="{16E71704-F8A9-B040-A7C8-19C5637D8A27}" srcOrd="0" destOrd="0" presId="urn:microsoft.com/office/officeart/2005/8/layout/hierarchy2"/>
    <dgm:cxn modelId="{2BF65415-BDF9-4D45-8701-17381A89D8A8}" srcId="{14A47EC2-2A61-D942-A8E6-7C41B0AD1AA3}" destId="{5D031E99-1873-C143-B27D-9CA0D27461C8}" srcOrd="1" destOrd="0" parTransId="{DB4DC453-37B8-E04A-878A-57D8D2A62932}" sibTransId="{5729070D-3145-164E-9B26-8D4EB8DC09D9}"/>
    <dgm:cxn modelId="{4A4D9718-BD10-E545-A76A-026284CFAEDC}" srcId="{1A3874C4-E3AF-BF40-A2A8-E9516A2A3F87}" destId="{14A47EC2-2A61-D942-A8E6-7C41B0AD1AA3}" srcOrd="0" destOrd="0" parTransId="{AFFAA46B-AFA7-C243-BEE1-9A42672FBBE9}" sibTransId="{24E95F7C-EB3F-814B-8C55-00CFB2F15676}"/>
    <dgm:cxn modelId="{0FB53325-534D-804C-B686-8D7F35DA81E0}" type="presOf" srcId="{DB4DC453-37B8-E04A-878A-57D8D2A62932}" destId="{274A7C0B-9DC7-BB46-B63F-7E66CC572286}" srcOrd="1" destOrd="0" presId="urn:microsoft.com/office/officeart/2005/8/layout/hierarchy2"/>
    <dgm:cxn modelId="{93636A3B-F95A-0641-BB9F-E790910805E0}" type="presOf" srcId="{37E1213F-BCA6-4C4F-9B71-25AE9D95C4EF}" destId="{D20B56D1-3E33-0846-8059-161EAC20BA2B}" srcOrd="1" destOrd="0" presId="urn:microsoft.com/office/officeart/2005/8/layout/hierarchy2"/>
    <dgm:cxn modelId="{31199361-5B62-BC40-9691-F581C9E6F4F1}" type="presOf" srcId="{37E1213F-BCA6-4C4F-9B71-25AE9D95C4EF}" destId="{743918C0-3C85-8441-A2F4-57AEFA19F855}" srcOrd="0" destOrd="0" presId="urn:microsoft.com/office/officeart/2005/8/layout/hierarchy2"/>
    <dgm:cxn modelId="{3ECB4E85-1984-6C4B-92D1-5694C266A007}" type="presOf" srcId="{AFFAA46B-AFA7-C243-BEE1-9A42672FBBE9}" destId="{2AF59E6E-73C1-4944-8900-DDC53114EF85}" srcOrd="1" destOrd="0" presId="urn:microsoft.com/office/officeart/2005/8/layout/hierarchy2"/>
    <dgm:cxn modelId="{B72BE585-5D75-4E43-B6E8-DCCD71474191}" srcId="{14A47EC2-2A61-D942-A8E6-7C41B0AD1AA3}" destId="{0C9564B8-4C52-044A-B7A6-8D1A88699EC4}" srcOrd="0" destOrd="0" parTransId="{37E1213F-BCA6-4C4F-9B71-25AE9D95C4EF}" sibTransId="{C22BFE65-DF22-CF4C-B977-826C73B94951}"/>
    <dgm:cxn modelId="{B0B2D288-3ECA-1242-A2B7-2379DA2E40D0}" type="presOf" srcId="{5D031E99-1873-C143-B27D-9CA0D27461C8}" destId="{E3C0D9A5-89B1-FC4A-9272-222032ABE8D6}" srcOrd="0" destOrd="0" presId="urn:microsoft.com/office/officeart/2005/8/layout/hierarchy2"/>
    <dgm:cxn modelId="{038041A6-D477-FB42-96F6-9FF99F3467FF}" type="presOf" srcId="{A291A01D-5A47-1749-8E92-586C9D03BD96}" destId="{69063FC7-0F43-F843-9BD6-1DDAD7A4534B}" srcOrd="0" destOrd="0" presId="urn:microsoft.com/office/officeart/2005/8/layout/hierarchy2"/>
    <dgm:cxn modelId="{B137CEB2-0F2E-8C48-A8AC-7371425401B0}" srcId="{A291A01D-5A47-1749-8E92-586C9D03BD96}" destId="{1A3874C4-E3AF-BF40-A2A8-E9516A2A3F87}" srcOrd="0" destOrd="0" parTransId="{E179B9C7-C051-5C43-8854-AD0851971055}" sibTransId="{D59D15B4-30E8-9940-A6EF-0AF89005187E}"/>
    <dgm:cxn modelId="{61C7D0ED-5D23-4C4B-B9A1-D7D03D5BA4DF}" type="presOf" srcId="{14A47EC2-2A61-D942-A8E6-7C41B0AD1AA3}" destId="{CBCD9DF6-E506-0C48-931B-386B4FB0BFD5}" srcOrd="0" destOrd="0" presId="urn:microsoft.com/office/officeart/2005/8/layout/hierarchy2"/>
    <dgm:cxn modelId="{157B7EFE-D3D2-D843-B1A4-A53C71BE319B}" type="presOf" srcId="{1A3874C4-E3AF-BF40-A2A8-E9516A2A3F87}" destId="{C51F6A6B-9098-A643-9FA9-C5F545FC74A9}" srcOrd="0" destOrd="0" presId="urn:microsoft.com/office/officeart/2005/8/layout/hierarchy2"/>
    <dgm:cxn modelId="{A348E4FE-FC1F-6F46-94A9-DA76B6B017F2}" type="presOf" srcId="{AFFAA46B-AFA7-C243-BEE1-9A42672FBBE9}" destId="{C841C7D4-AB9B-9048-99C1-0EF1E9D062B0}" srcOrd="0" destOrd="0" presId="urn:microsoft.com/office/officeart/2005/8/layout/hierarchy2"/>
    <dgm:cxn modelId="{F981D694-1502-FF4E-88FD-E2AC459CD64C}" type="presParOf" srcId="{69063FC7-0F43-F843-9BD6-1DDAD7A4534B}" destId="{802EEB2D-8667-E344-9CAE-ED20ADC68E32}" srcOrd="0" destOrd="0" presId="urn:microsoft.com/office/officeart/2005/8/layout/hierarchy2"/>
    <dgm:cxn modelId="{77DD5CAF-CC8B-D14D-A1EC-64853474C822}" type="presParOf" srcId="{802EEB2D-8667-E344-9CAE-ED20ADC68E32}" destId="{C51F6A6B-9098-A643-9FA9-C5F545FC74A9}" srcOrd="0" destOrd="0" presId="urn:microsoft.com/office/officeart/2005/8/layout/hierarchy2"/>
    <dgm:cxn modelId="{9A35AFF7-458C-DB4F-A685-46FFE422A631}" type="presParOf" srcId="{802EEB2D-8667-E344-9CAE-ED20ADC68E32}" destId="{DA4F4010-DB22-964C-8029-2DA773B18625}" srcOrd="1" destOrd="0" presId="urn:microsoft.com/office/officeart/2005/8/layout/hierarchy2"/>
    <dgm:cxn modelId="{61E7D4FE-006F-EC4B-A85A-68E0E9A4C18E}" type="presParOf" srcId="{DA4F4010-DB22-964C-8029-2DA773B18625}" destId="{C841C7D4-AB9B-9048-99C1-0EF1E9D062B0}" srcOrd="0" destOrd="0" presId="urn:microsoft.com/office/officeart/2005/8/layout/hierarchy2"/>
    <dgm:cxn modelId="{137C756C-D6B7-314B-A317-B6191B643A79}" type="presParOf" srcId="{C841C7D4-AB9B-9048-99C1-0EF1E9D062B0}" destId="{2AF59E6E-73C1-4944-8900-DDC53114EF85}" srcOrd="0" destOrd="0" presId="urn:microsoft.com/office/officeart/2005/8/layout/hierarchy2"/>
    <dgm:cxn modelId="{B072B2C4-2632-E748-A0B9-3C217F0FD2D3}" type="presParOf" srcId="{DA4F4010-DB22-964C-8029-2DA773B18625}" destId="{1680F54B-BCD0-444B-A7FF-51BE047B8381}" srcOrd="1" destOrd="0" presId="urn:microsoft.com/office/officeart/2005/8/layout/hierarchy2"/>
    <dgm:cxn modelId="{44262915-269F-7E41-A864-20346CE497A7}" type="presParOf" srcId="{1680F54B-BCD0-444B-A7FF-51BE047B8381}" destId="{CBCD9DF6-E506-0C48-931B-386B4FB0BFD5}" srcOrd="0" destOrd="0" presId="urn:microsoft.com/office/officeart/2005/8/layout/hierarchy2"/>
    <dgm:cxn modelId="{EBD9217A-4F88-8C48-B0CD-C9270AB58EDD}" type="presParOf" srcId="{1680F54B-BCD0-444B-A7FF-51BE047B8381}" destId="{AAF3F7E1-6FF3-1344-81AC-786F7BB3FADD}" srcOrd="1" destOrd="0" presId="urn:microsoft.com/office/officeart/2005/8/layout/hierarchy2"/>
    <dgm:cxn modelId="{962F3F97-899D-AE4B-9601-D70F8BD5D5B3}" type="presParOf" srcId="{AAF3F7E1-6FF3-1344-81AC-786F7BB3FADD}" destId="{743918C0-3C85-8441-A2F4-57AEFA19F855}" srcOrd="0" destOrd="0" presId="urn:microsoft.com/office/officeart/2005/8/layout/hierarchy2"/>
    <dgm:cxn modelId="{AEE3A68E-AAB0-0C45-A62A-26DD5159B2F0}" type="presParOf" srcId="{743918C0-3C85-8441-A2F4-57AEFA19F855}" destId="{D20B56D1-3E33-0846-8059-161EAC20BA2B}" srcOrd="0" destOrd="0" presId="urn:microsoft.com/office/officeart/2005/8/layout/hierarchy2"/>
    <dgm:cxn modelId="{C481EAC9-6171-8A47-ABAA-17B0F8D28F9C}" type="presParOf" srcId="{AAF3F7E1-6FF3-1344-81AC-786F7BB3FADD}" destId="{3708BB44-C923-6A4D-9B9D-0072BCCF5F20}" srcOrd="1" destOrd="0" presId="urn:microsoft.com/office/officeart/2005/8/layout/hierarchy2"/>
    <dgm:cxn modelId="{1A60F9B1-DFFD-F04D-9DF7-5FC2632C10DC}" type="presParOf" srcId="{3708BB44-C923-6A4D-9B9D-0072BCCF5F20}" destId="{9BB25F2B-D48B-2D41-8A3D-7750CC498142}" srcOrd="0" destOrd="0" presId="urn:microsoft.com/office/officeart/2005/8/layout/hierarchy2"/>
    <dgm:cxn modelId="{7D909173-59CF-9A42-858E-A3DD7FCA0529}" type="presParOf" srcId="{3708BB44-C923-6A4D-9B9D-0072BCCF5F20}" destId="{F5E25B8C-BB57-F941-9752-84DA3219EF87}" srcOrd="1" destOrd="0" presId="urn:microsoft.com/office/officeart/2005/8/layout/hierarchy2"/>
    <dgm:cxn modelId="{83E5F180-DD6F-4943-944B-D0B7110C7ECA}" type="presParOf" srcId="{AAF3F7E1-6FF3-1344-81AC-786F7BB3FADD}" destId="{16E71704-F8A9-B040-A7C8-19C5637D8A27}" srcOrd="2" destOrd="0" presId="urn:microsoft.com/office/officeart/2005/8/layout/hierarchy2"/>
    <dgm:cxn modelId="{C03FC314-DD97-DF45-A3B0-47DABCAF79C4}" type="presParOf" srcId="{16E71704-F8A9-B040-A7C8-19C5637D8A27}" destId="{274A7C0B-9DC7-BB46-B63F-7E66CC572286}" srcOrd="0" destOrd="0" presId="urn:microsoft.com/office/officeart/2005/8/layout/hierarchy2"/>
    <dgm:cxn modelId="{7CF75006-D677-1445-911C-4BDF9010AD82}" type="presParOf" srcId="{AAF3F7E1-6FF3-1344-81AC-786F7BB3FADD}" destId="{09FB2AE8-71B8-F446-A959-A07CF12B53E7}" srcOrd="3" destOrd="0" presId="urn:microsoft.com/office/officeart/2005/8/layout/hierarchy2"/>
    <dgm:cxn modelId="{8375D60C-FF82-A847-A795-2BDB0F37CFAA}" type="presParOf" srcId="{09FB2AE8-71B8-F446-A959-A07CF12B53E7}" destId="{E3C0D9A5-89B1-FC4A-9272-222032ABE8D6}" srcOrd="0" destOrd="0" presId="urn:microsoft.com/office/officeart/2005/8/layout/hierarchy2"/>
    <dgm:cxn modelId="{EE3CEE82-DBF3-B04B-ACEB-3E1E92947591}" type="presParOf" srcId="{09FB2AE8-71B8-F446-A959-A07CF12B53E7}" destId="{93A38BC0-6123-284A-99D6-B924D094D54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39D4650-7BD2-4D57-A223-528DDE52180A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B7177A10-1B15-4C56-84D1-22ABD4D9BCE6}">
      <dgm:prSet phldrT="[Text]" phldr="0"/>
      <dgm:spPr/>
      <dgm:t>
        <a:bodyPr/>
        <a:lstStyle/>
        <a:p>
          <a:r>
            <a:rPr lang="es-ES" dirty="0"/>
            <a:t>Novedad: plantear nuevas preguntas, no fuegos de artificio tecnológicos</a:t>
          </a:r>
        </a:p>
      </dgm:t>
    </dgm:pt>
    <dgm:pt modelId="{8D164316-1558-4DCE-88F9-8B9CAEBE015C}" type="parTrans" cxnId="{11EF781C-7C6C-4222-8E94-7900D6C1AF86}">
      <dgm:prSet/>
      <dgm:spPr/>
      <dgm:t>
        <a:bodyPr/>
        <a:lstStyle/>
        <a:p>
          <a:endParaRPr lang="es-ES"/>
        </a:p>
      </dgm:t>
    </dgm:pt>
    <dgm:pt modelId="{F2ADCBA5-B9DB-4EBF-ADAC-BC51835714E9}" type="sibTrans" cxnId="{11EF781C-7C6C-4222-8E94-7900D6C1AF86}">
      <dgm:prSet/>
      <dgm:spPr/>
      <dgm:t>
        <a:bodyPr/>
        <a:lstStyle/>
        <a:p>
          <a:endParaRPr lang="es-ES"/>
        </a:p>
      </dgm:t>
    </dgm:pt>
    <dgm:pt modelId="{7142E40F-6655-4FAD-8FC8-A8F840A8A0F8}">
      <dgm:prSet phldrT="[Text]" custT="1"/>
      <dgm:spPr/>
      <dgm:t>
        <a:bodyPr/>
        <a:lstStyle/>
        <a:p>
          <a:r>
            <a:rPr lang="es-ES" sz="1400" dirty="0"/>
            <a:t>Riesgo de poner el foco en el procedimiento, la novedad técnica o el soporte</a:t>
          </a:r>
        </a:p>
      </dgm:t>
    </dgm:pt>
    <dgm:pt modelId="{2F1B2AC1-526D-4680-90A5-4763BFDE35E2}" type="parTrans" cxnId="{A173892D-5A9B-485C-A2EB-459C8E23B3F0}">
      <dgm:prSet/>
      <dgm:spPr/>
      <dgm:t>
        <a:bodyPr/>
        <a:lstStyle/>
        <a:p>
          <a:endParaRPr lang="es-ES"/>
        </a:p>
      </dgm:t>
    </dgm:pt>
    <dgm:pt modelId="{B9108A26-CFD5-42CB-AA2E-AF2EE85CF17A}" type="sibTrans" cxnId="{A173892D-5A9B-485C-A2EB-459C8E23B3F0}">
      <dgm:prSet/>
      <dgm:spPr/>
      <dgm:t>
        <a:bodyPr/>
        <a:lstStyle/>
        <a:p>
          <a:endParaRPr lang="es-ES"/>
        </a:p>
      </dgm:t>
    </dgm:pt>
    <dgm:pt modelId="{70E8B4CA-8A70-4E67-A8A7-F8A262A425EC}">
      <dgm:prSet phldrT="[Text]"/>
      <dgm:spPr/>
      <dgm:t>
        <a:bodyPr/>
        <a:lstStyle/>
        <a:p>
          <a:endParaRPr lang="es-ES" sz="1100" dirty="0"/>
        </a:p>
      </dgm:t>
    </dgm:pt>
    <dgm:pt modelId="{B75B31A7-527A-4348-A537-8EEEBA783953}" type="parTrans" cxnId="{964C801A-550A-4601-90F3-B0DA2208402F}">
      <dgm:prSet/>
      <dgm:spPr/>
      <dgm:t>
        <a:bodyPr/>
        <a:lstStyle/>
        <a:p>
          <a:endParaRPr lang="es-ES"/>
        </a:p>
      </dgm:t>
    </dgm:pt>
    <dgm:pt modelId="{18DBB67F-4030-4D7A-928E-E4883D94F103}" type="sibTrans" cxnId="{964C801A-550A-4601-90F3-B0DA2208402F}">
      <dgm:prSet/>
      <dgm:spPr/>
      <dgm:t>
        <a:bodyPr/>
        <a:lstStyle/>
        <a:p>
          <a:endParaRPr lang="es-ES"/>
        </a:p>
      </dgm:t>
    </dgm:pt>
    <dgm:pt modelId="{A19EAA0D-82AE-4BFB-80D1-BF01309A114F}">
      <dgm:prSet phldrT="[Text]" phldr="0"/>
      <dgm:spPr/>
      <dgm:t>
        <a:bodyPr/>
        <a:lstStyle/>
        <a:p>
          <a:r>
            <a:rPr lang="es-ES" dirty="0"/>
            <a:t>Abierto, HHDD para la democratización de los saberes</a:t>
          </a:r>
        </a:p>
      </dgm:t>
    </dgm:pt>
    <dgm:pt modelId="{08CA2EBF-7AFA-432D-A3BE-E18DF2159197}" type="parTrans" cxnId="{613B41ED-2EE8-42CE-8394-13E98132DF84}">
      <dgm:prSet/>
      <dgm:spPr/>
      <dgm:t>
        <a:bodyPr/>
        <a:lstStyle/>
        <a:p>
          <a:endParaRPr lang="es-ES"/>
        </a:p>
      </dgm:t>
    </dgm:pt>
    <dgm:pt modelId="{92D6A238-6B52-4E2D-81FF-25153A58C7C8}" type="sibTrans" cxnId="{613B41ED-2EE8-42CE-8394-13E98132DF84}">
      <dgm:prSet/>
      <dgm:spPr/>
      <dgm:t>
        <a:bodyPr/>
        <a:lstStyle/>
        <a:p>
          <a:endParaRPr lang="es-ES"/>
        </a:p>
      </dgm:t>
    </dgm:pt>
    <dgm:pt modelId="{2CC7BC02-DEE1-4FC3-9E5C-2910F5A5787A}">
      <dgm:prSet phldrT="[Text]" phldr="0" custT="1"/>
      <dgm:spPr/>
      <dgm:t>
        <a:bodyPr/>
        <a:lstStyle/>
        <a:p>
          <a:r>
            <a:rPr lang="en-US" sz="1300" dirty="0"/>
            <a:t>«Digital Humanities have a Utopian core shaped by its genealogical descent from the counter culture-cyberculture </a:t>
          </a:r>
          <a:r>
            <a:rPr lang="en-US" sz="1300" dirty="0" err="1"/>
            <a:t>intertwinglings</a:t>
          </a:r>
          <a:r>
            <a:rPr lang="en-US" sz="1300" dirty="0"/>
            <a:t> of the 60s and 70s» (</a:t>
          </a:r>
          <a:r>
            <a:rPr lang="nb-NO" sz="1300" dirty="0"/>
            <a:t>Schnapp </a:t>
          </a:r>
          <a:r>
            <a:rPr lang="nb-NO" sz="1300" i="1" dirty="0"/>
            <a:t>et al</a:t>
          </a:r>
          <a:r>
            <a:rPr lang="nb-NO" sz="1300" dirty="0"/>
            <a:t>., 2009: 3)</a:t>
          </a:r>
          <a:endParaRPr lang="es-ES" sz="1300" dirty="0"/>
        </a:p>
      </dgm:t>
    </dgm:pt>
    <dgm:pt modelId="{DAED09EA-AE39-4AC6-833B-8399DDCD931D}" type="parTrans" cxnId="{A1ABED37-3C71-45D7-8A0B-4392E1A42123}">
      <dgm:prSet/>
      <dgm:spPr/>
      <dgm:t>
        <a:bodyPr/>
        <a:lstStyle/>
        <a:p>
          <a:endParaRPr lang="es-ES"/>
        </a:p>
      </dgm:t>
    </dgm:pt>
    <dgm:pt modelId="{D015E2AD-1D8A-457F-AB0F-0EFAD39FA0FC}" type="sibTrans" cxnId="{A1ABED37-3C71-45D7-8A0B-4392E1A42123}">
      <dgm:prSet/>
      <dgm:spPr/>
      <dgm:t>
        <a:bodyPr/>
        <a:lstStyle/>
        <a:p>
          <a:endParaRPr lang="es-ES"/>
        </a:p>
      </dgm:t>
    </dgm:pt>
    <dgm:pt modelId="{F684ACEA-4EF4-47F3-9D6F-028ED5785EE9}">
      <dgm:prSet phldrT="[Text]" phldr="0"/>
      <dgm:spPr/>
      <dgm:t>
        <a:bodyPr/>
        <a:lstStyle/>
        <a:p>
          <a:r>
            <a:rPr lang="es-ES" dirty="0"/>
            <a:t>Interdisciplinar</a:t>
          </a:r>
        </a:p>
      </dgm:t>
    </dgm:pt>
    <dgm:pt modelId="{05468DF0-4FEE-4796-B385-072CECEC1C37}" type="parTrans" cxnId="{81529B4D-D50C-4E04-B657-EC6D2981B6C6}">
      <dgm:prSet/>
      <dgm:spPr/>
      <dgm:t>
        <a:bodyPr/>
        <a:lstStyle/>
        <a:p>
          <a:endParaRPr lang="es-ES"/>
        </a:p>
      </dgm:t>
    </dgm:pt>
    <dgm:pt modelId="{A01E0100-DA50-467B-BC7E-044E6F594840}" type="sibTrans" cxnId="{81529B4D-D50C-4E04-B657-EC6D2981B6C6}">
      <dgm:prSet/>
      <dgm:spPr/>
      <dgm:t>
        <a:bodyPr/>
        <a:lstStyle/>
        <a:p>
          <a:endParaRPr lang="es-ES"/>
        </a:p>
      </dgm:t>
    </dgm:pt>
    <dgm:pt modelId="{8B891F0A-374C-4D21-A84D-850AC7DEF645}">
      <dgm:prSet phldrT="[Text]" phldr="0" custT="1"/>
      <dgm:spPr/>
      <dgm:t>
        <a:bodyPr/>
        <a:lstStyle/>
        <a:p>
          <a:r>
            <a:rPr lang="es-ES" sz="1400" dirty="0"/>
            <a:t>Si creemos que las HHDD deben llevar aparejada la transferencia es porque queremos usarlas para dar respuesta a problemas poliédricos </a:t>
          </a:r>
        </a:p>
      </dgm:t>
    </dgm:pt>
    <dgm:pt modelId="{4936314E-278C-4A43-AA0A-2A007E836884}" type="parTrans" cxnId="{E90D1052-13B0-46E6-A129-F7C3335926FD}">
      <dgm:prSet/>
      <dgm:spPr/>
      <dgm:t>
        <a:bodyPr/>
        <a:lstStyle/>
        <a:p>
          <a:endParaRPr lang="es-ES"/>
        </a:p>
      </dgm:t>
    </dgm:pt>
    <dgm:pt modelId="{6F4A91F2-A841-4336-8AF9-A2F6DEB0C25F}" type="sibTrans" cxnId="{E90D1052-13B0-46E6-A129-F7C3335926FD}">
      <dgm:prSet/>
      <dgm:spPr/>
      <dgm:t>
        <a:bodyPr/>
        <a:lstStyle/>
        <a:p>
          <a:endParaRPr lang="es-ES"/>
        </a:p>
      </dgm:t>
    </dgm:pt>
    <dgm:pt modelId="{76ADE946-5D34-4A5E-AA78-3B46B67DDD55}">
      <dgm:prSet phldrT="[Text]" phldr="0" custT="1"/>
      <dgm:spPr/>
      <dgm:t>
        <a:bodyPr/>
        <a:lstStyle/>
        <a:p>
          <a:r>
            <a:rPr lang="es-ES" sz="1400" dirty="0"/>
            <a:t>BDAFRICA: traducción, filologías, estudios de mercado, literatura comparada…</a:t>
          </a:r>
        </a:p>
      </dgm:t>
    </dgm:pt>
    <dgm:pt modelId="{7710AF07-2F32-4C70-8E4F-8372660CF885}" type="parTrans" cxnId="{FB38D50D-19C8-4536-AAA8-07D33007B1BD}">
      <dgm:prSet/>
      <dgm:spPr/>
      <dgm:t>
        <a:bodyPr/>
        <a:lstStyle/>
        <a:p>
          <a:endParaRPr lang="es-ES"/>
        </a:p>
      </dgm:t>
    </dgm:pt>
    <dgm:pt modelId="{3322FE31-8B03-4C24-8828-8CC9A3D2BBDD}" type="sibTrans" cxnId="{FB38D50D-19C8-4536-AAA8-07D33007B1BD}">
      <dgm:prSet/>
      <dgm:spPr/>
      <dgm:t>
        <a:bodyPr/>
        <a:lstStyle/>
        <a:p>
          <a:endParaRPr lang="es-ES"/>
        </a:p>
      </dgm:t>
    </dgm:pt>
    <dgm:pt modelId="{4CF6A9E1-6C05-4718-B188-DD2F393DA279}">
      <dgm:prSet/>
      <dgm:spPr/>
      <dgm:t>
        <a:bodyPr/>
        <a:lstStyle/>
        <a:p>
          <a:r>
            <a:rPr lang="es-ES" dirty="0"/>
            <a:t>Foco en análisis de resultados</a:t>
          </a:r>
        </a:p>
      </dgm:t>
    </dgm:pt>
    <dgm:pt modelId="{7019C2B8-69B2-470C-9FD7-9D74053C850F}" type="parTrans" cxnId="{48513F79-FF9C-42A2-BD26-119525FE952C}">
      <dgm:prSet/>
      <dgm:spPr/>
      <dgm:t>
        <a:bodyPr/>
        <a:lstStyle/>
        <a:p>
          <a:endParaRPr lang="es-ES"/>
        </a:p>
      </dgm:t>
    </dgm:pt>
    <dgm:pt modelId="{DC002C30-E180-4A3C-AFFC-95D4E9A62782}" type="sibTrans" cxnId="{48513F79-FF9C-42A2-BD26-119525FE952C}">
      <dgm:prSet/>
      <dgm:spPr/>
      <dgm:t>
        <a:bodyPr/>
        <a:lstStyle/>
        <a:p>
          <a:endParaRPr lang="es-ES"/>
        </a:p>
      </dgm:t>
    </dgm:pt>
    <dgm:pt modelId="{C8AA04DE-B8BB-447B-B949-D5B55F52895B}">
      <dgm:prSet phldrT="[Text]" phldr="0" custT="1"/>
      <dgm:spPr/>
      <dgm:t>
        <a:bodyPr/>
        <a:lstStyle/>
        <a:p>
          <a:r>
            <a:rPr lang="es-ES" sz="1300" dirty="0"/>
            <a:t>«vocación social» Lázaro Pulido (2021: 19)</a:t>
          </a:r>
        </a:p>
      </dgm:t>
    </dgm:pt>
    <dgm:pt modelId="{3231FBA0-5772-4475-92B7-D9C40D4E54E6}" type="parTrans" cxnId="{34258C75-96AB-4980-BCE8-5AD8517084B3}">
      <dgm:prSet/>
      <dgm:spPr/>
      <dgm:t>
        <a:bodyPr/>
        <a:lstStyle/>
        <a:p>
          <a:endParaRPr lang="es-ES"/>
        </a:p>
      </dgm:t>
    </dgm:pt>
    <dgm:pt modelId="{BEAF60A8-F9C4-4EC4-B81E-4F5122373BE6}" type="sibTrans" cxnId="{34258C75-96AB-4980-BCE8-5AD8517084B3}">
      <dgm:prSet/>
      <dgm:spPr/>
      <dgm:t>
        <a:bodyPr/>
        <a:lstStyle/>
        <a:p>
          <a:endParaRPr lang="es-ES"/>
        </a:p>
      </dgm:t>
    </dgm:pt>
    <dgm:pt modelId="{68DE67BE-6BEA-4261-B759-81105562F840}">
      <dgm:prSet phldrT="[Text]" phldr="0" custT="1"/>
      <dgm:spPr/>
      <dgm:t>
        <a:bodyPr/>
        <a:lstStyle/>
        <a:p>
          <a:r>
            <a:rPr lang="es-ES" sz="1300" dirty="0"/>
            <a:t>«conocimiento abierto y compartido» que señalaba Rodríguez Ortega (2014: 15)</a:t>
          </a:r>
        </a:p>
      </dgm:t>
    </dgm:pt>
    <dgm:pt modelId="{7D3F6BC9-A8A7-4AC1-B933-F6397205708E}" type="parTrans" cxnId="{B7CB1B36-7C2E-4584-879A-4DC85FE81DF7}">
      <dgm:prSet/>
      <dgm:spPr/>
      <dgm:t>
        <a:bodyPr/>
        <a:lstStyle/>
        <a:p>
          <a:endParaRPr lang="es-ES"/>
        </a:p>
      </dgm:t>
    </dgm:pt>
    <dgm:pt modelId="{9CCEC67B-958A-4C81-BD0E-115921E21323}" type="sibTrans" cxnId="{B7CB1B36-7C2E-4584-879A-4DC85FE81DF7}">
      <dgm:prSet/>
      <dgm:spPr/>
      <dgm:t>
        <a:bodyPr/>
        <a:lstStyle/>
        <a:p>
          <a:endParaRPr lang="es-ES"/>
        </a:p>
      </dgm:t>
    </dgm:pt>
    <dgm:pt modelId="{829D08A9-61EF-4538-8D96-B4F3D29F92FB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1300" dirty="0"/>
            <a:t>La inversión de tiempo y esfuerzo en las nuevas metodologías no debe ser en detrimento del análisis de resultados: «</a:t>
          </a:r>
          <a:r>
            <a:rPr lang="es-ES" sz="1300" dirty="0" err="1"/>
            <a:t>the</a:t>
          </a:r>
          <a:r>
            <a:rPr lang="es-ES" sz="1300" dirty="0"/>
            <a:t> </a:t>
          </a:r>
          <a:r>
            <a:rPr lang="es-ES" sz="1300" dirty="0" err="1"/>
            <a:t>drudgery</a:t>
          </a:r>
          <a:r>
            <a:rPr lang="es-ES" sz="1300" dirty="0"/>
            <a:t> </a:t>
          </a:r>
          <a:r>
            <a:rPr lang="es-ES" sz="1300" dirty="0" err="1"/>
            <a:t>of</a:t>
          </a:r>
          <a:r>
            <a:rPr lang="es-ES" sz="1300" dirty="0"/>
            <a:t> </a:t>
          </a:r>
          <a:r>
            <a:rPr lang="es-ES" sz="1300" dirty="0" err="1"/>
            <a:t>preparing</a:t>
          </a:r>
          <a:r>
            <a:rPr lang="es-ES" sz="1300" dirty="0"/>
            <a:t> </a:t>
          </a:r>
          <a:r>
            <a:rPr lang="es-ES" sz="1300" dirty="0" err="1"/>
            <a:t>Humanities</a:t>
          </a:r>
          <a:r>
            <a:rPr lang="es-ES" sz="1300" dirty="0"/>
            <a:t>’ data </a:t>
          </a:r>
          <a:r>
            <a:rPr lang="es-ES" sz="1300" dirty="0" err="1"/>
            <a:t>for</a:t>
          </a:r>
          <a:r>
            <a:rPr lang="es-ES" sz="1300" dirty="0"/>
            <a:t> </a:t>
          </a:r>
          <a:r>
            <a:rPr lang="es-ES" sz="1300" dirty="0" err="1"/>
            <a:t>analysis</a:t>
          </a:r>
          <a:r>
            <a:rPr lang="es-ES" sz="1300" dirty="0"/>
            <a:t> </a:t>
          </a:r>
          <a:r>
            <a:rPr lang="es-ES" sz="1300" dirty="0" err="1"/>
            <a:t>was</a:t>
          </a:r>
          <a:r>
            <a:rPr lang="es-ES" sz="1300" dirty="0"/>
            <a:t> so </a:t>
          </a:r>
          <a:r>
            <a:rPr lang="es-ES" sz="1300" dirty="0" err="1"/>
            <a:t>exhausting</a:t>
          </a:r>
          <a:r>
            <a:rPr lang="es-ES" sz="1300" dirty="0"/>
            <a:t>, </a:t>
          </a:r>
          <a:r>
            <a:rPr lang="es-ES" sz="1300" dirty="0" err="1"/>
            <a:t>that</a:t>
          </a:r>
          <a:r>
            <a:rPr lang="es-ES" sz="1300" dirty="0"/>
            <a:t> </a:t>
          </a:r>
          <a:r>
            <a:rPr lang="es-ES" sz="1300" dirty="0" err="1"/>
            <a:t>not</a:t>
          </a:r>
          <a:r>
            <a:rPr lang="es-ES" sz="1300" dirty="0"/>
            <a:t> </a:t>
          </a:r>
          <a:r>
            <a:rPr lang="es-ES" sz="1300" dirty="0" err="1"/>
            <a:t>enough</a:t>
          </a:r>
          <a:r>
            <a:rPr lang="es-ES" sz="1300" dirty="0"/>
            <a:t> </a:t>
          </a:r>
          <a:r>
            <a:rPr lang="es-ES" sz="1300" dirty="0" err="1"/>
            <a:t>stamina</a:t>
          </a:r>
          <a:r>
            <a:rPr lang="es-ES" sz="1300" dirty="0"/>
            <a:t> </a:t>
          </a:r>
          <a:r>
            <a:rPr lang="es-ES" sz="1300" dirty="0" err="1"/>
            <a:t>remained</a:t>
          </a:r>
          <a:r>
            <a:rPr lang="es-ES" sz="1300" dirty="0"/>
            <a:t> </a:t>
          </a:r>
          <a:r>
            <a:rPr lang="es-ES" sz="1300" dirty="0" err="1"/>
            <a:t>for</a:t>
          </a:r>
          <a:r>
            <a:rPr lang="es-ES" sz="1300" dirty="0"/>
            <a:t> </a:t>
          </a:r>
          <a:r>
            <a:rPr lang="es-ES" sz="1300" dirty="0" err="1"/>
            <a:t>analysis</a:t>
          </a:r>
          <a:r>
            <a:rPr lang="es-ES" sz="1300" dirty="0"/>
            <a:t>» (Thaller, 2012: 10)</a:t>
          </a:r>
        </a:p>
      </dgm:t>
    </dgm:pt>
    <dgm:pt modelId="{14C4797F-ADBB-4ED0-AAE6-7B470D357F2D}" type="parTrans" cxnId="{4C949548-B26B-4044-9911-7ABE429280B3}">
      <dgm:prSet/>
      <dgm:spPr/>
      <dgm:t>
        <a:bodyPr/>
        <a:lstStyle/>
        <a:p>
          <a:endParaRPr lang="es-ES"/>
        </a:p>
      </dgm:t>
    </dgm:pt>
    <dgm:pt modelId="{3BB95E1B-8AFE-4815-ACE3-7F32DF644079}" type="sibTrans" cxnId="{4C949548-B26B-4044-9911-7ABE429280B3}">
      <dgm:prSet/>
      <dgm:spPr/>
      <dgm:t>
        <a:bodyPr/>
        <a:lstStyle/>
        <a:p>
          <a:endParaRPr lang="es-ES"/>
        </a:p>
      </dgm:t>
    </dgm:pt>
    <dgm:pt modelId="{A5305BBF-3308-4EF5-B53D-3F562EFFDD0B}">
      <dgm:prSet/>
      <dgm:spPr/>
      <dgm:t>
        <a:bodyPr/>
        <a:lstStyle/>
        <a:p>
          <a:endParaRPr lang="es-ES" sz="1100" dirty="0"/>
        </a:p>
      </dgm:t>
    </dgm:pt>
    <dgm:pt modelId="{2C51C78B-4AD5-4CD0-B6A1-432B0B2072FD}" type="parTrans" cxnId="{44A9C9B6-410B-4988-BAD7-BFCED31B5DEC}">
      <dgm:prSet/>
      <dgm:spPr/>
      <dgm:t>
        <a:bodyPr/>
        <a:lstStyle/>
        <a:p>
          <a:endParaRPr lang="es-ES"/>
        </a:p>
      </dgm:t>
    </dgm:pt>
    <dgm:pt modelId="{30178ABD-B420-4514-A0FB-C0C5EF1467C4}" type="sibTrans" cxnId="{44A9C9B6-410B-4988-BAD7-BFCED31B5DEC}">
      <dgm:prSet/>
      <dgm:spPr/>
      <dgm:t>
        <a:bodyPr/>
        <a:lstStyle/>
        <a:p>
          <a:endParaRPr lang="es-ES"/>
        </a:p>
      </dgm:t>
    </dgm:pt>
    <dgm:pt modelId="{4F237AD6-75DF-48BE-9855-08530962863E}">
      <dgm:prSet phldrT="[Text]" custT="1"/>
      <dgm:spPr/>
      <dgm:t>
        <a:bodyPr/>
        <a:lstStyle/>
        <a:p>
          <a:r>
            <a:rPr lang="es-ES" sz="1400" dirty="0"/>
            <a:t>Búsqueda de nuevos modelos interpretativos</a:t>
          </a:r>
        </a:p>
      </dgm:t>
    </dgm:pt>
    <dgm:pt modelId="{4E43BAEB-4EC5-4429-A52F-814460B686C2}" type="parTrans" cxnId="{A439AB0E-3690-4B21-90FE-D058C43B1E7C}">
      <dgm:prSet/>
      <dgm:spPr/>
      <dgm:t>
        <a:bodyPr/>
        <a:lstStyle/>
        <a:p>
          <a:endParaRPr lang="es-ES"/>
        </a:p>
      </dgm:t>
    </dgm:pt>
    <dgm:pt modelId="{132FAAE6-D8DC-408F-8671-1D37A3EEA2DD}" type="sibTrans" cxnId="{A439AB0E-3690-4B21-90FE-D058C43B1E7C}">
      <dgm:prSet/>
      <dgm:spPr/>
      <dgm:t>
        <a:bodyPr/>
        <a:lstStyle/>
        <a:p>
          <a:endParaRPr lang="es-ES"/>
        </a:p>
      </dgm:t>
    </dgm:pt>
    <dgm:pt modelId="{F50078F9-254A-4EA5-8B92-1FA8A46F6550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1300" dirty="0"/>
            <a:t>Sumamos la necesidad de qué hacer con los resultados, el impacto académico y la transferencia social</a:t>
          </a:r>
        </a:p>
      </dgm:t>
    </dgm:pt>
    <dgm:pt modelId="{9DDD6500-BD39-4013-A8D6-398954FE5623}" type="parTrans" cxnId="{35EA47C4-E331-4C11-9D34-18A349D9C94B}">
      <dgm:prSet/>
      <dgm:spPr/>
      <dgm:t>
        <a:bodyPr/>
        <a:lstStyle/>
        <a:p>
          <a:endParaRPr lang="es-ES"/>
        </a:p>
      </dgm:t>
    </dgm:pt>
    <dgm:pt modelId="{781C9B16-BD46-4897-9586-BD2170E700F4}" type="sibTrans" cxnId="{35EA47C4-E331-4C11-9D34-18A349D9C94B}">
      <dgm:prSet/>
      <dgm:spPr/>
      <dgm:t>
        <a:bodyPr/>
        <a:lstStyle/>
        <a:p>
          <a:endParaRPr lang="es-ES"/>
        </a:p>
      </dgm:t>
    </dgm:pt>
    <dgm:pt modelId="{C8EBBE10-D1A1-42F8-A680-00F2DEE12501}" type="pres">
      <dgm:prSet presAssocID="{D39D4650-7BD2-4D57-A223-528DDE52180A}" presName="Name0" presStyleCnt="0">
        <dgm:presLayoutVars>
          <dgm:dir/>
          <dgm:animLvl val="lvl"/>
          <dgm:resizeHandles val="exact"/>
        </dgm:presLayoutVars>
      </dgm:prSet>
      <dgm:spPr/>
    </dgm:pt>
    <dgm:pt modelId="{61E22846-1423-4CAF-83E8-A60B06D226AC}" type="pres">
      <dgm:prSet presAssocID="{B7177A10-1B15-4C56-84D1-22ABD4D9BCE6}" presName="linNode" presStyleCnt="0"/>
      <dgm:spPr/>
    </dgm:pt>
    <dgm:pt modelId="{85673A88-2001-49A9-96B0-B833BF7E99A6}" type="pres">
      <dgm:prSet presAssocID="{B7177A10-1B15-4C56-84D1-22ABD4D9BCE6}" presName="parentText" presStyleLbl="node1" presStyleIdx="0" presStyleCnt="4" custLinFactNeighborX="-10538" custLinFactNeighborY="-208">
        <dgm:presLayoutVars>
          <dgm:chMax val="1"/>
          <dgm:bulletEnabled val="1"/>
        </dgm:presLayoutVars>
      </dgm:prSet>
      <dgm:spPr/>
    </dgm:pt>
    <dgm:pt modelId="{F003967C-0C9B-4ECE-9699-F99B683AC6DD}" type="pres">
      <dgm:prSet presAssocID="{B7177A10-1B15-4C56-84D1-22ABD4D9BCE6}" presName="descendantText" presStyleLbl="alignAccFollowNode1" presStyleIdx="0" presStyleCnt="4">
        <dgm:presLayoutVars>
          <dgm:bulletEnabled val="1"/>
        </dgm:presLayoutVars>
      </dgm:prSet>
      <dgm:spPr/>
    </dgm:pt>
    <dgm:pt modelId="{C2FB2ECC-6BE5-4270-A7FF-BE43EE955658}" type="pres">
      <dgm:prSet presAssocID="{F2ADCBA5-B9DB-4EBF-ADAC-BC51835714E9}" presName="sp" presStyleCnt="0"/>
      <dgm:spPr/>
    </dgm:pt>
    <dgm:pt modelId="{D862B960-83F8-4AC4-A3F9-D193DD86DDEB}" type="pres">
      <dgm:prSet presAssocID="{4CF6A9E1-6C05-4718-B188-DD2F393DA279}" presName="linNode" presStyleCnt="0"/>
      <dgm:spPr/>
    </dgm:pt>
    <dgm:pt modelId="{CAF6C975-E1D6-447B-AE32-4D592C42E260}" type="pres">
      <dgm:prSet presAssocID="{4CF6A9E1-6C05-4718-B188-DD2F393DA279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F33FAC73-B066-4990-85E2-F4C559ED0240}" type="pres">
      <dgm:prSet presAssocID="{4CF6A9E1-6C05-4718-B188-DD2F393DA279}" presName="descendantText" presStyleLbl="alignAccFollowNode1" presStyleIdx="1" presStyleCnt="4">
        <dgm:presLayoutVars>
          <dgm:bulletEnabled val="1"/>
        </dgm:presLayoutVars>
      </dgm:prSet>
      <dgm:spPr/>
    </dgm:pt>
    <dgm:pt modelId="{17C4D93A-072B-4ED4-82E0-34A3780BAEA4}" type="pres">
      <dgm:prSet presAssocID="{DC002C30-E180-4A3C-AFFC-95D4E9A62782}" presName="sp" presStyleCnt="0"/>
      <dgm:spPr/>
    </dgm:pt>
    <dgm:pt modelId="{8C6DA01D-FD38-4510-A1CC-54F7FE3CCD35}" type="pres">
      <dgm:prSet presAssocID="{A19EAA0D-82AE-4BFB-80D1-BF01309A114F}" presName="linNode" presStyleCnt="0"/>
      <dgm:spPr/>
    </dgm:pt>
    <dgm:pt modelId="{F83593E1-AA78-488E-B0A7-3183B6F38F07}" type="pres">
      <dgm:prSet presAssocID="{A19EAA0D-82AE-4BFB-80D1-BF01309A114F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539A3FED-8E90-4F40-8F51-BAD045BBD7CE}" type="pres">
      <dgm:prSet presAssocID="{A19EAA0D-82AE-4BFB-80D1-BF01309A114F}" presName="descendantText" presStyleLbl="alignAccFollowNode1" presStyleIdx="2" presStyleCnt="4">
        <dgm:presLayoutVars>
          <dgm:bulletEnabled val="1"/>
        </dgm:presLayoutVars>
      </dgm:prSet>
      <dgm:spPr/>
    </dgm:pt>
    <dgm:pt modelId="{5B13763A-6E14-40FD-B8A4-503E7AAFE8FB}" type="pres">
      <dgm:prSet presAssocID="{92D6A238-6B52-4E2D-81FF-25153A58C7C8}" presName="sp" presStyleCnt="0"/>
      <dgm:spPr/>
    </dgm:pt>
    <dgm:pt modelId="{5AA0928C-72C7-46F9-B3D4-FF48C39DEE7A}" type="pres">
      <dgm:prSet presAssocID="{F684ACEA-4EF4-47F3-9D6F-028ED5785EE9}" presName="linNode" presStyleCnt="0"/>
      <dgm:spPr/>
    </dgm:pt>
    <dgm:pt modelId="{B486506F-59BA-46A7-8967-0B4B49353374}" type="pres">
      <dgm:prSet presAssocID="{F684ACEA-4EF4-47F3-9D6F-028ED5785EE9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A9DC13CA-4C52-4B10-97DA-09DE85D35AAA}" type="pres">
      <dgm:prSet presAssocID="{F684ACEA-4EF4-47F3-9D6F-028ED5785EE9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FB38D50D-19C8-4536-AAA8-07D33007B1BD}" srcId="{F684ACEA-4EF4-47F3-9D6F-028ED5785EE9}" destId="{76ADE946-5D34-4A5E-AA78-3B46B67DDD55}" srcOrd="1" destOrd="0" parTransId="{7710AF07-2F32-4C70-8E4F-8372660CF885}" sibTransId="{3322FE31-8B03-4C24-8828-8CC9A3D2BBDD}"/>
    <dgm:cxn modelId="{A439AB0E-3690-4B21-90FE-D058C43B1E7C}" srcId="{B7177A10-1B15-4C56-84D1-22ABD4D9BCE6}" destId="{4F237AD6-75DF-48BE-9855-08530962863E}" srcOrd="1" destOrd="0" parTransId="{4E43BAEB-4EC5-4429-A52F-814460B686C2}" sibTransId="{132FAAE6-D8DC-408F-8671-1D37A3EEA2DD}"/>
    <dgm:cxn modelId="{22B81613-D4CC-412C-B427-76F31FA76455}" type="presOf" srcId="{F684ACEA-4EF4-47F3-9D6F-028ED5785EE9}" destId="{B486506F-59BA-46A7-8967-0B4B49353374}" srcOrd="0" destOrd="0" presId="urn:microsoft.com/office/officeart/2005/8/layout/vList5"/>
    <dgm:cxn modelId="{322D6217-651B-48E4-BD7E-C08439087251}" type="presOf" srcId="{829D08A9-61EF-4538-8D96-B4F3D29F92FB}" destId="{F33FAC73-B066-4990-85E2-F4C559ED0240}" srcOrd="0" destOrd="0" presId="urn:microsoft.com/office/officeart/2005/8/layout/vList5"/>
    <dgm:cxn modelId="{964C801A-550A-4601-90F3-B0DA2208402F}" srcId="{B7177A10-1B15-4C56-84D1-22ABD4D9BCE6}" destId="{70E8B4CA-8A70-4E67-A8A7-F8A262A425EC}" srcOrd="3" destOrd="0" parTransId="{B75B31A7-527A-4348-A537-8EEEBA783953}" sibTransId="{18DBB67F-4030-4D7A-928E-E4883D94F103}"/>
    <dgm:cxn modelId="{80DE9F1A-D7AE-46F4-A587-19471B94DE87}" type="presOf" srcId="{4F237AD6-75DF-48BE-9855-08530962863E}" destId="{F003967C-0C9B-4ECE-9699-F99B683AC6DD}" srcOrd="0" destOrd="1" presId="urn:microsoft.com/office/officeart/2005/8/layout/vList5"/>
    <dgm:cxn modelId="{11EF781C-7C6C-4222-8E94-7900D6C1AF86}" srcId="{D39D4650-7BD2-4D57-A223-528DDE52180A}" destId="{B7177A10-1B15-4C56-84D1-22ABD4D9BCE6}" srcOrd="0" destOrd="0" parTransId="{8D164316-1558-4DCE-88F9-8B9CAEBE015C}" sibTransId="{F2ADCBA5-B9DB-4EBF-ADAC-BC51835714E9}"/>
    <dgm:cxn modelId="{A173892D-5A9B-485C-A2EB-459C8E23B3F0}" srcId="{B7177A10-1B15-4C56-84D1-22ABD4D9BCE6}" destId="{7142E40F-6655-4FAD-8FC8-A8F840A8A0F8}" srcOrd="0" destOrd="0" parTransId="{2F1B2AC1-526D-4680-90A5-4763BFDE35E2}" sibTransId="{B9108A26-CFD5-42CB-AA2E-AF2EE85CF17A}"/>
    <dgm:cxn modelId="{FA61FC2D-EE00-40F1-A955-ED259488A3D4}" type="presOf" srcId="{F50078F9-254A-4EA5-8B92-1FA8A46F6550}" destId="{F33FAC73-B066-4990-85E2-F4C559ED0240}" srcOrd="0" destOrd="1" presId="urn:microsoft.com/office/officeart/2005/8/layout/vList5"/>
    <dgm:cxn modelId="{B7CB1B36-7C2E-4584-879A-4DC85FE81DF7}" srcId="{A19EAA0D-82AE-4BFB-80D1-BF01309A114F}" destId="{68DE67BE-6BEA-4261-B759-81105562F840}" srcOrd="2" destOrd="0" parTransId="{7D3F6BC9-A8A7-4AC1-B933-F6397205708E}" sibTransId="{9CCEC67B-958A-4C81-BD0E-115921E21323}"/>
    <dgm:cxn modelId="{A1ABED37-3C71-45D7-8A0B-4392E1A42123}" srcId="{A19EAA0D-82AE-4BFB-80D1-BF01309A114F}" destId="{2CC7BC02-DEE1-4FC3-9E5C-2910F5A5787A}" srcOrd="0" destOrd="0" parTransId="{DAED09EA-AE39-4AC6-833B-8399DDCD931D}" sibTransId="{D015E2AD-1D8A-457F-AB0F-0EFAD39FA0FC}"/>
    <dgm:cxn modelId="{49114944-40A4-48F1-9C70-CCEE01397667}" type="presOf" srcId="{8B891F0A-374C-4D21-A84D-850AC7DEF645}" destId="{A9DC13CA-4C52-4B10-97DA-09DE85D35AAA}" srcOrd="0" destOrd="0" presId="urn:microsoft.com/office/officeart/2005/8/layout/vList5"/>
    <dgm:cxn modelId="{4C949548-B26B-4044-9911-7ABE429280B3}" srcId="{4CF6A9E1-6C05-4718-B188-DD2F393DA279}" destId="{829D08A9-61EF-4538-8D96-B4F3D29F92FB}" srcOrd="0" destOrd="0" parTransId="{14C4797F-ADBB-4ED0-AAE6-7B470D357F2D}" sibTransId="{3BB95E1B-8AFE-4815-ACE3-7F32DF644079}"/>
    <dgm:cxn modelId="{982EA36C-3924-4C6D-AF0E-4248EE210EF1}" type="presOf" srcId="{68DE67BE-6BEA-4261-B759-81105562F840}" destId="{539A3FED-8E90-4F40-8F51-BAD045BBD7CE}" srcOrd="0" destOrd="2" presId="urn:microsoft.com/office/officeart/2005/8/layout/vList5"/>
    <dgm:cxn modelId="{81529B4D-D50C-4E04-B657-EC6D2981B6C6}" srcId="{D39D4650-7BD2-4D57-A223-528DDE52180A}" destId="{F684ACEA-4EF4-47F3-9D6F-028ED5785EE9}" srcOrd="3" destOrd="0" parTransId="{05468DF0-4FEE-4796-B385-072CECEC1C37}" sibTransId="{A01E0100-DA50-467B-BC7E-044E6F594840}"/>
    <dgm:cxn modelId="{E90D1052-13B0-46E6-A129-F7C3335926FD}" srcId="{F684ACEA-4EF4-47F3-9D6F-028ED5785EE9}" destId="{8B891F0A-374C-4D21-A84D-850AC7DEF645}" srcOrd="0" destOrd="0" parTransId="{4936314E-278C-4A43-AA0A-2A007E836884}" sibTransId="{6F4A91F2-A841-4336-8AF9-A2F6DEB0C25F}"/>
    <dgm:cxn modelId="{34258C75-96AB-4980-BCE8-5AD8517084B3}" srcId="{A19EAA0D-82AE-4BFB-80D1-BF01309A114F}" destId="{C8AA04DE-B8BB-447B-B949-D5B55F52895B}" srcOrd="1" destOrd="0" parTransId="{3231FBA0-5772-4475-92B7-D9C40D4E54E6}" sibTransId="{BEAF60A8-F9C4-4EC4-B81E-4F5122373BE6}"/>
    <dgm:cxn modelId="{48513F79-FF9C-42A2-BD26-119525FE952C}" srcId="{D39D4650-7BD2-4D57-A223-528DDE52180A}" destId="{4CF6A9E1-6C05-4718-B188-DD2F393DA279}" srcOrd="1" destOrd="0" parTransId="{7019C2B8-69B2-470C-9FD7-9D74053C850F}" sibTransId="{DC002C30-E180-4A3C-AFFC-95D4E9A62782}"/>
    <dgm:cxn modelId="{2AF45F7F-6A97-4F69-A33E-79E51442F4E8}" type="presOf" srcId="{B7177A10-1B15-4C56-84D1-22ABD4D9BCE6}" destId="{85673A88-2001-49A9-96B0-B833BF7E99A6}" srcOrd="0" destOrd="0" presId="urn:microsoft.com/office/officeart/2005/8/layout/vList5"/>
    <dgm:cxn modelId="{73AAD786-5C00-4B03-AC19-F7B518608843}" type="presOf" srcId="{70E8B4CA-8A70-4E67-A8A7-F8A262A425EC}" destId="{F003967C-0C9B-4ECE-9699-F99B683AC6DD}" srcOrd="0" destOrd="3" presId="urn:microsoft.com/office/officeart/2005/8/layout/vList5"/>
    <dgm:cxn modelId="{75A2F98B-4250-411F-A840-2789ABBF7EA4}" type="presOf" srcId="{A5305BBF-3308-4EF5-B53D-3F562EFFDD0B}" destId="{F003967C-0C9B-4ECE-9699-F99B683AC6DD}" srcOrd="0" destOrd="2" presId="urn:microsoft.com/office/officeart/2005/8/layout/vList5"/>
    <dgm:cxn modelId="{44A9C9B6-410B-4988-BAD7-BFCED31B5DEC}" srcId="{B7177A10-1B15-4C56-84D1-22ABD4D9BCE6}" destId="{A5305BBF-3308-4EF5-B53D-3F562EFFDD0B}" srcOrd="2" destOrd="0" parTransId="{2C51C78B-4AD5-4CD0-B6A1-432B0B2072FD}" sibTransId="{30178ABD-B420-4514-A0FB-C0C5EF1467C4}"/>
    <dgm:cxn modelId="{35EA47C4-E331-4C11-9D34-18A349D9C94B}" srcId="{4CF6A9E1-6C05-4718-B188-DD2F393DA279}" destId="{F50078F9-254A-4EA5-8B92-1FA8A46F6550}" srcOrd="1" destOrd="0" parTransId="{9DDD6500-BD39-4013-A8D6-398954FE5623}" sibTransId="{781C9B16-BD46-4897-9586-BD2170E700F4}"/>
    <dgm:cxn modelId="{032EDBC6-094B-456A-B8B5-A62AE5F8A2BC}" type="presOf" srcId="{D39D4650-7BD2-4D57-A223-528DDE52180A}" destId="{C8EBBE10-D1A1-42F8-A680-00F2DEE12501}" srcOrd="0" destOrd="0" presId="urn:microsoft.com/office/officeart/2005/8/layout/vList5"/>
    <dgm:cxn modelId="{AA9CFDCD-9A16-4471-8290-B5F5024F3789}" type="presOf" srcId="{2CC7BC02-DEE1-4FC3-9E5C-2910F5A5787A}" destId="{539A3FED-8E90-4F40-8F51-BAD045BBD7CE}" srcOrd="0" destOrd="0" presId="urn:microsoft.com/office/officeart/2005/8/layout/vList5"/>
    <dgm:cxn modelId="{458F37D3-D899-491B-BD5D-61141DB53EC0}" type="presOf" srcId="{C8AA04DE-B8BB-447B-B949-D5B55F52895B}" destId="{539A3FED-8E90-4F40-8F51-BAD045BBD7CE}" srcOrd="0" destOrd="1" presId="urn:microsoft.com/office/officeart/2005/8/layout/vList5"/>
    <dgm:cxn modelId="{E96AEDD3-D89D-4AC1-A8D3-965A4B45C47F}" type="presOf" srcId="{76ADE946-5D34-4A5E-AA78-3B46B67DDD55}" destId="{A9DC13CA-4C52-4B10-97DA-09DE85D35AAA}" srcOrd="0" destOrd="1" presId="urn:microsoft.com/office/officeart/2005/8/layout/vList5"/>
    <dgm:cxn modelId="{D2256ED5-E8B0-4DDD-8C08-7108B8F3D145}" type="presOf" srcId="{4CF6A9E1-6C05-4718-B188-DD2F393DA279}" destId="{CAF6C975-E1D6-447B-AE32-4D592C42E260}" srcOrd="0" destOrd="0" presId="urn:microsoft.com/office/officeart/2005/8/layout/vList5"/>
    <dgm:cxn modelId="{376450E3-8F86-4E27-87AE-27663C4AB704}" type="presOf" srcId="{A19EAA0D-82AE-4BFB-80D1-BF01309A114F}" destId="{F83593E1-AA78-488E-B0A7-3183B6F38F07}" srcOrd="0" destOrd="0" presId="urn:microsoft.com/office/officeart/2005/8/layout/vList5"/>
    <dgm:cxn modelId="{3E1AB3E8-CF59-4815-A0E7-B66E7D473BF0}" type="presOf" srcId="{7142E40F-6655-4FAD-8FC8-A8F840A8A0F8}" destId="{F003967C-0C9B-4ECE-9699-F99B683AC6DD}" srcOrd="0" destOrd="0" presId="urn:microsoft.com/office/officeart/2005/8/layout/vList5"/>
    <dgm:cxn modelId="{613B41ED-2EE8-42CE-8394-13E98132DF84}" srcId="{D39D4650-7BD2-4D57-A223-528DDE52180A}" destId="{A19EAA0D-82AE-4BFB-80D1-BF01309A114F}" srcOrd="2" destOrd="0" parTransId="{08CA2EBF-7AFA-432D-A3BE-E18DF2159197}" sibTransId="{92D6A238-6B52-4E2D-81FF-25153A58C7C8}"/>
    <dgm:cxn modelId="{8D51BF58-6566-46F6-83F3-858B80ABAC91}" type="presParOf" srcId="{C8EBBE10-D1A1-42F8-A680-00F2DEE12501}" destId="{61E22846-1423-4CAF-83E8-A60B06D226AC}" srcOrd="0" destOrd="0" presId="urn:microsoft.com/office/officeart/2005/8/layout/vList5"/>
    <dgm:cxn modelId="{3AD44965-191B-47AD-ABFD-29A9A5C354AA}" type="presParOf" srcId="{61E22846-1423-4CAF-83E8-A60B06D226AC}" destId="{85673A88-2001-49A9-96B0-B833BF7E99A6}" srcOrd="0" destOrd="0" presId="urn:microsoft.com/office/officeart/2005/8/layout/vList5"/>
    <dgm:cxn modelId="{587014D8-B9ED-4C25-A383-B34DC8E72DDB}" type="presParOf" srcId="{61E22846-1423-4CAF-83E8-A60B06D226AC}" destId="{F003967C-0C9B-4ECE-9699-F99B683AC6DD}" srcOrd="1" destOrd="0" presId="urn:microsoft.com/office/officeart/2005/8/layout/vList5"/>
    <dgm:cxn modelId="{B6DB1702-5F70-41C1-BDBD-A7CBAF571176}" type="presParOf" srcId="{C8EBBE10-D1A1-42F8-A680-00F2DEE12501}" destId="{C2FB2ECC-6BE5-4270-A7FF-BE43EE955658}" srcOrd="1" destOrd="0" presId="urn:microsoft.com/office/officeart/2005/8/layout/vList5"/>
    <dgm:cxn modelId="{4EA171C7-BD51-4646-9CCC-EB0B79FFD133}" type="presParOf" srcId="{C8EBBE10-D1A1-42F8-A680-00F2DEE12501}" destId="{D862B960-83F8-4AC4-A3F9-D193DD86DDEB}" srcOrd="2" destOrd="0" presId="urn:microsoft.com/office/officeart/2005/8/layout/vList5"/>
    <dgm:cxn modelId="{653B7F0A-15BE-4DE8-9B49-0F73069853B3}" type="presParOf" srcId="{D862B960-83F8-4AC4-A3F9-D193DD86DDEB}" destId="{CAF6C975-E1D6-447B-AE32-4D592C42E260}" srcOrd="0" destOrd="0" presId="urn:microsoft.com/office/officeart/2005/8/layout/vList5"/>
    <dgm:cxn modelId="{35E4F277-E560-47B2-92A7-4EC735C8D205}" type="presParOf" srcId="{D862B960-83F8-4AC4-A3F9-D193DD86DDEB}" destId="{F33FAC73-B066-4990-85E2-F4C559ED0240}" srcOrd="1" destOrd="0" presId="urn:microsoft.com/office/officeart/2005/8/layout/vList5"/>
    <dgm:cxn modelId="{EA47CBC4-EFDE-4676-8349-0F8B256E08C8}" type="presParOf" srcId="{C8EBBE10-D1A1-42F8-A680-00F2DEE12501}" destId="{17C4D93A-072B-4ED4-82E0-34A3780BAEA4}" srcOrd="3" destOrd="0" presId="urn:microsoft.com/office/officeart/2005/8/layout/vList5"/>
    <dgm:cxn modelId="{0502840B-54E8-48EB-9225-0C46D578D66D}" type="presParOf" srcId="{C8EBBE10-D1A1-42F8-A680-00F2DEE12501}" destId="{8C6DA01D-FD38-4510-A1CC-54F7FE3CCD35}" srcOrd="4" destOrd="0" presId="urn:microsoft.com/office/officeart/2005/8/layout/vList5"/>
    <dgm:cxn modelId="{C26B3D9B-110A-44CA-A315-30E78AB0591E}" type="presParOf" srcId="{8C6DA01D-FD38-4510-A1CC-54F7FE3CCD35}" destId="{F83593E1-AA78-488E-B0A7-3183B6F38F07}" srcOrd="0" destOrd="0" presId="urn:microsoft.com/office/officeart/2005/8/layout/vList5"/>
    <dgm:cxn modelId="{2C60E728-0C45-4976-A67B-C4578F816F93}" type="presParOf" srcId="{8C6DA01D-FD38-4510-A1CC-54F7FE3CCD35}" destId="{539A3FED-8E90-4F40-8F51-BAD045BBD7CE}" srcOrd="1" destOrd="0" presId="urn:microsoft.com/office/officeart/2005/8/layout/vList5"/>
    <dgm:cxn modelId="{00D0BEF8-D8C8-4F16-A4B2-BEFA187F67F6}" type="presParOf" srcId="{C8EBBE10-D1A1-42F8-A680-00F2DEE12501}" destId="{5B13763A-6E14-40FD-B8A4-503E7AAFE8FB}" srcOrd="5" destOrd="0" presId="urn:microsoft.com/office/officeart/2005/8/layout/vList5"/>
    <dgm:cxn modelId="{3774EE96-2281-4987-8A86-78612DF08F37}" type="presParOf" srcId="{C8EBBE10-D1A1-42F8-A680-00F2DEE12501}" destId="{5AA0928C-72C7-46F9-B3D4-FF48C39DEE7A}" srcOrd="6" destOrd="0" presId="urn:microsoft.com/office/officeart/2005/8/layout/vList5"/>
    <dgm:cxn modelId="{7751F039-4166-471C-BF19-DD19CEFF0B09}" type="presParOf" srcId="{5AA0928C-72C7-46F9-B3D4-FF48C39DEE7A}" destId="{B486506F-59BA-46A7-8967-0B4B49353374}" srcOrd="0" destOrd="0" presId="urn:microsoft.com/office/officeart/2005/8/layout/vList5"/>
    <dgm:cxn modelId="{0992FD98-8224-4FDD-8B9E-BE5CE63F39B2}" type="presParOf" srcId="{5AA0928C-72C7-46F9-B3D4-FF48C39DEE7A}" destId="{A9DC13CA-4C52-4B10-97DA-09DE85D35AA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E4CE0E-C7E9-0B48-B509-81FA79F06D56}">
      <dsp:nvSpPr>
        <dsp:cNvPr id="0" name=""/>
        <dsp:cNvSpPr/>
      </dsp:nvSpPr>
      <dsp:spPr>
        <a:xfrm>
          <a:off x="7480952" y="3477074"/>
          <a:ext cx="2541903" cy="4032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795"/>
              </a:lnTo>
              <a:lnTo>
                <a:pt x="2541903" y="274795"/>
              </a:lnTo>
              <a:lnTo>
                <a:pt x="2541903" y="40323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30F7C3-38E9-D247-9EE6-5F461BFD10E8}">
      <dsp:nvSpPr>
        <dsp:cNvPr id="0" name=""/>
        <dsp:cNvSpPr/>
      </dsp:nvSpPr>
      <dsp:spPr>
        <a:xfrm>
          <a:off x="7480952" y="3477074"/>
          <a:ext cx="847301" cy="4032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795"/>
              </a:lnTo>
              <a:lnTo>
                <a:pt x="847301" y="274795"/>
              </a:lnTo>
              <a:lnTo>
                <a:pt x="847301" y="40323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FDE3D6-31CB-4E49-9A1A-C668CFE1EE45}">
      <dsp:nvSpPr>
        <dsp:cNvPr id="0" name=""/>
        <dsp:cNvSpPr/>
      </dsp:nvSpPr>
      <dsp:spPr>
        <a:xfrm>
          <a:off x="6633651" y="3477074"/>
          <a:ext cx="847301" cy="403238"/>
        </a:xfrm>
        <a:custGeom>
          <a:avLst/>
          <a:gdLst/>
          <a:ahLst/>
          <a:cxnLst/>
          <a:rect l="0" t="0" r="0" b="0"/>
          <a:pathLst>
            <a:path>
              <a:moveTo>
                <a:pt x="847301" y="0"/>
              </a:moveTo>
              <a:lnTo>
                <a:pt x="847301" y="274795"/>
              </a:lnTo>
              <a:lnTo>
                <a:pt x="0" y="274795"/>
              </a:lnTo>
              <a:lnTo>
                <a:pt x="0" y="40323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C6F95F-F587-AB44-9059-58DA78A95C0B}">
      <dsp:nvSpPr>
        <dsp:cNvPr id="0" name=""/>
        <dsp:cNvSpPr/>
      </dsp:nvSpPr>
      <dsp:spPr>
        <a:xfrm>
          <a:off x="4939049" y="3477074"/>
          <a:ext cx="2541903" cy="403238"/>
        </a:xfrm>
        <a:custGeom>
          <a:avLst/>
          <a:gdLst/>
          <a:ahLst/>
          <a:cxnLst/>
          <a:rect l="0" t="0" r="0" b="0"/>
          <a:pathLst>
            <a:path>
              <a:moveTo>
                <a:pt x="2541903" y="0"/>
              </a:moveTo>
              <a:lnTo>
                <a:pt x="2541903" y="274795"/>
              </a:lnTo>
              <a:lnTo>
                <a:pt x="0" y="274795"/>
              </a:lnTo>
              <a:lnTo>
                <a:pt x="0" y="40323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E44C61-CF48-E141-B4D6-955254FE48EC}">
      <dsp:nvSpPr>
        <dsp:cNvPr id="0" name=""/>
        <dsp:cNvSpPr/>
      </dsp:nvSpPr>
      <dsp:spPr>
        <a:xfrm>
          <a:off x="4091747" y="2193413"/>
          <a:ext cx="3389204" cy="4032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795"/>
              </a:lnTo>
              <a:lnTo>
                <a:pt x="3389204" y="274795"/>
              </a:lnTo>
              <a:lnTo>
                <a:pt x="3389204" y="4032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183C96-BC19-6444-8B99-B67C9CDD28C0}">
      <dsp:nvSpPr>
        <dsp:cNvPr id="0" name=""/>
        <dsp:cNvSpPr/>
      </dsp:nvSpPr>
      <dsp:spPr>
        <a:xfrm>
          <a:off x="2397145" y="3477074"/>
          <a:ext cx="847301" cy="4032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795"/>
              </a:lnTo>
              <a:lnTo>
                <a:pt x="847301" y="274795"/>
              </a:lnTo>
              <a:lnTo>
                <a:pt x="847301" y="40323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1D2025-77A1-DD48-A222-F9BA2594ED0A}">
      <dsp:nvSpPr>
        <dsp:cNvPr id="0" name=""/>
        <dsp:cNvSpPr/>
      </dsp:nvSpPr>
      <dsp:spPr>
        <a:xfrm>
          <a:off x="1549844" y="3477074"/>
          <a:ext cx="847301" cy="403238"/>
        </a:xfrm>
        <a:custGeom>
          <a:avLst/>
          <a:gdLst/>
          <a:ahLst/>
          <a:cxnLst/>
          <a:rect l="0" t="0" r="0" b="0"/>
          <a:pathLst>
            <a:path>
              <a:moveTo>
                <a:pt x="847301" y="0"/>
              </a:moveTo>
              <a:lnTo>
                <a:pt x="847301" y="274795"/>
              </a:lnTo>
              <a:lnTo>
                <a:pt x="0" y="274795"/>
              </a:lnTo>
              <a:lnTo>
                <a:pt x="0" y="40323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7057A7-4867-3641-A2B1-F526F949FCD5}">
      <dsp:nvSpPr>
        <dsp:cNvPr id="0" name=""/>
        <dsp:cNvSpPr/>
      </dsp:nvSpPr>
      <dsp:spPr>
        <a:xfrm>
          <a:off x="2397145" y="2193413"/>
          <a:ext cx="1694602" cy="403238"/>
        </a:xfrm>
        <a:custGeom>
          <a:avLst/>
          <a:gdLst/>
          <a:ahLst/>
          <a:cxnLst/>
          <a:rect l="0" t="0" r="0" b="0"/>
          <a:pathLst>
            <a:path>
              <a:moveTo>
                <a:pt x="1694602" y="0"/>
              </a:moveTo>
              <a:lnTo>
                <a:pt x="1694602" y="274795"/>
              </a:lnTo>
              <a:lnTo>
                <a:pt x="0" y="274795"/>
              </a:lnTo>
              <a:lnTo>
                <a:pt x="0" y="4032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F6CB72-3383-5E4B-AB0C-35B4DCBBD9BA}">
      <dsp:nvSpPr>
        <dsp:cNvPr id="0" name=""/>
        <dsp:cNvSpPr/>
      </dsp:nvSpPr>
      <dsp:spPr>
        <a:xfrm>
          <a:off x="702542" y="2193413"/>
          <a:ext cx="3389204" cy="403238"/>
        </a:xfrm>
        <a:custGeom>
          <a:avLst/>
          <a:gdLst/>
          <a:ahLst/>
          <a:cxnLst/>
          <a:rect l="0" t="0" r="0" b="0"/>
          <a:pathLst>
            <a:path>
              <a:moveTo>
                <a:pt x="3389204" y="0"/>
              </a:moveTo>
              <a:lnTo>
                <a:pt x="3389204" y="274795"/>
              </a:lnTo>
              <a:lnTo>
                <a:pt x="0" y="274795"/>
              </a:lnTo>
              <a:lnTo>
                <a:pt x="0" y="4032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AD8707-4F1B-6C45-89AA-D35F860125AC}">
      <dsp:nvSpPr>
        <dsp:cNvPr id="0" name=""/>
        <dsp:cNvSpPr/>
      </dsp:nvSpPr>
      <dsp:spPr>
        <a:xfrm>
          <a:off x="3398501" y="1312990"/>
          <a:ext cx="1386492" cy="8804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225D0F-E6CF-9549-AB55-9FBF23559F9A}">
      <dsp:nvSpPr>
        <dsp:cNvPr id="0" name=""/>
        <dsp:cNvSpPr/>
      </dsp:nvSpPr>
      <dsp:spPr>
        <a:xfrm>
          <a:off x="3552556" y="1459342"/>
          <a:ext cx="1386492" cy="8804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BDÁFRICA</a:t>
          </a:r>
        </a:p>
      </dsp:txBody>
      <dsp:txXfrm>
        <a:off x="3578343" y="1485129"/>
        <a:ext cx="1334918" cy="828849"/>
      </dsp:txXfrm>
    </dsp:sp>
    <dsp:sp modelId="{C27B2BA5-EC94-F54D-8AC0-2D0EB0C55A0D}">
      <dsp:nvSpPr>
        <dsp:cNvPr id="0" name=""/>
        <dsp:cNvSpPr/>
      </dsp:nvSpPr>
      <dsp:spPr>
        <a:xfrm>
          <a:off x="9296" y="2596651"/>
          <a:ext cx="1386492" cy="8804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7EA21DA-DCB5-9C48-8147-E07C948D8EF9}">
      <dsp:nvSpPr>
        <dsp:cNvPr id="0" name=""/>
        <dsp:cNvSpPr/>
      </dsp:nvSpPr>
      <dsp:spPr>
        <a:xfrm>
          <a:off x="163351" y="2743003"/>
          <a:ext cx="1386492" cy="8804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Descripción</a:t>
          </a:r>
        </a:p>
      </dsp:txBody>
      <dsp:txXfrm>
        <a:off x="189138" y="2768790"/>
        <a:ext cx="1334918" cy="828849"/>
      </dsp:txXfrm>
    </dsp:sp>
    <dsp:sp modelId="{2D190AB2-A63D-5A4A-BBDD-6EDABEECFA65}">
      <dsp:nvSpPr>
        <dsp:cNvPr id="0" name=""/>
        <dsp:cNvSpPr/>
      </dsp:nvSpPr>
      <dsp:spPr>
        <a:xfrm>
          <a:off x="1703898" y="2596651"/>
          <a:ext cx="1386492" cy="8804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34BF26C-CE80-3747-829F-CBE80F37FD5C}">
      <dsp:nvSpPr>
        <dsp:cNvPr id="0" name=""/>
        <dsp:cNvSpPr/>
      </dsp:nvSpPr>
      <dsp:spPr>
        <a:xfrm>
          <a:off x="1857953" y="2743003"/>
          <a:ext cx="1386492" cy="8804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Criterios de diseño	</a:t>
          </a:r>
        </a:p>
      </dsp:txBody>
      <dsp:txXfrm>
        <a:off x="1883740" y="2768790"/>
        <a:ext cx="1334918" cy="828849"/>
      </dsp:txXfrm>
    </dsp:sp>
    <dsp:sp modelId="{5C42283E-CEBC-854D-9CD9-62A12E28DA2C}">
      <dsp:nvSpPr>
        <dsp:cNvPr id="0" name=""/>
        <dsp:cNvSpPr/>
      </dsp:nvSpPr>
      <dsp:spPr>
        <a:xfrm>
          <a:off x="856597" y="3880312"/>
          <a:ext cx="1386492" cy="8804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DB96A58-F95E-9D47-95B0-5BF04B7D271F}">
      <dsp:nvSpPr>
        <dsp:cNvPr id="0" name=""/>
        <dsp:cNvSpPr/>
      </dsp:nvSpPr>
      <dsp:spPr>
        <a:xfrm>
          <a:off x="1010652" y="4026664"/>
          <a:ext cx="1386492" cy="8804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Límites </a:t>
          </a:r>
          <a:r>
            <a:rPr lang="es-ES" sz="1300" kern="1200" dirty="0" err="1"/>
            <a:t>diasistemáticos</a:t>
          </a:r>
          <a:endParaRPr lang="es-ES" sz="1300" kern="1200" dirty="0"/>
        </a:p>
      </dsp:txBody>
      <dsp:txXfrm>
        <a:off x="1036439" y="4052451"/>
        <a:ext cx="1334918" cy="828849"/>
      </dsp:txXfrm>
    </dsp:sp>
    <dsp:sp modelId="{84B695DC-E198-1B4D-A43C-8F02F343DDCE}">
      <dsp:nvSpPr>
        <dsp:cNvPr id="0" name=""/>
        <dsp:cNvSpPr/>
      </dsp:nvSpPr>
      <dsp:spPr>
        <a:xfrm>
          <a:off x="2551200" y="3880312"/>
          <a:ext cx="1386492" cy="8804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3DBB3A-6303-3F48-9199-573B8C61988D}">
      <dsp:nvSpPr>
        <dsp:cNvPr id="0" name=""/>
        <dsp:cNvSpPr/>
      </dsp:nvSpPr>
      <dsp:spPr>
        <a:xfrm>
          <a:off x="2705254" y="4026664"/>
          <a:ext cx="1386492" cy="8804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Tipos de documentos</a:t>
          </a:r>
        </a:p>
      </dsp:txBody>
      <dsp:txXfrm>
        <a:off x="2731041" y="4052451"/>
        <a:ext cx="1334918" cy="828849"/>
      </dsp:txXfrm>
    </dsp:sp>
    <dsp:sp modelId="{DC894FAB-5E68-8044-B225-CCC3BF4AEDFF}">
      <dsp:nvSpPr>
        <dsp:cNvPr id="0" name=""/>
        <dsp:cNvSpPr/>
      </dsp:nvSpPr>
      <dsp:spPr>
        <a:xfrm>
          <a:off x="6787706" y="2596651"/>
          <a:ext cx="1386492" cy="8804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601C34-54A1-9F41-BBB4-59F9BAD72AFD}">
      <dsp:nvSpPr>
        <dsp:cNvPr id="0" name=""/>
        <dsp:cNvSpPr/>
      </dsp:nvSpPr>
      <dsp:spPr>
        <a:xfrm>
          <a:off x="6941760" y="2743003"/>
          <a:ext cx="1386492" cy="8804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Protocolo de implementación</a:t>
          </a:r>
        </a:p>
      </dsp:txBody>
      <dsp:txXfrm>
        <a:off x="6967547" y="2768790"/>
        <a:ext cx="1334918" cy="828849"/>
      </dsp:txXfrm>
    </dsp:sp>
    <dsp:sp modelId="{42B28543-29A6-754C-AC53-4A598C0732D5}">
      <dsp:nvSpPr>
        <dsp:cNvPr id="0" name=""/>
        <dsp:cNvSpPr/>
      </dsp:nvSpPr>
      <dsp:spPr>
        <a:xfrm>
          <a:off x="4245802" y="3880312"/>
          <a:ext cx="1386492" cy="8804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C90BB1-BC93-8A45-BC8B-81CC2814C991}">
      <dsp:nvSpPr>
        <dsp:cNvPr id="0" name=""/>
        <dsp:cNvSpPr/>
      </dsp:nvSpPr>
      <dsp:spPr>
        <a:xfrm>
          <a:off x="4399857" y="4026664"/>
          <a:ext cx="1386492" cy="8804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Recopilación</a:t>
          </a:r>
        </a:p>
      </dsp:txBody>
      <dsp:txXfrm>
        <a:off x="4425644" y="4052451"/>
        <a:ext cx="1334918" cy="828849"/>
      </dsp:txXfrm>
    </dsp:sp>
    <dsp:sp modelId="{8930AF45-1DAA-8947-A656-ABD32BA1C951}">
      <dsp:nvSpPr>
        <dsp:cNvPr id="0" name=""/>
        <dsp:cNvSpPr/>
      </dsp:nvSpPr>
      <dsp:spPr>
        <a:xfrm>
          <a:off x="5940404" y="3880312"/>
          <a:ext cx="1386492" cy="8804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FF33140-EDCE-8D40-9B11-6366044CB36D}">
      <dsp:nvSpPr>
        <dsp:cNvPr id="0" name=""/>
        <dsp:cNvSpPr/>
      </dsp:nvSpPr>
      <dsp:spPr>
        <a:xfrm>
          <a:off x="6094459" y="4026664"/>
          <a:ext cx="1386492" cy="8804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Almacenamiento</a:t>
          </a:r>
        </a:p>
      </dsp:txBody>
      <dsp:txXfrm>
        <a:off x="6120246" y="4052451"/>
        <a:ext cx="1334918" cy="828849"/>
      </dsp:txXfrm>
    </dsp:sp>
    <dsp:sp modelId="{740B1FC6-E13A-8B44-8435-6746A93F8AF9}">
      <dsp:nvSpPr>
        <dsp:cNvPr id="0" name=""/>
        <dsp:cNvSpPr/>
      </dsp:nvSpPr>
      <dsp:spPr>
        <a:xfrm>
          <a:off x="7635007" y="3880312"/>
          <a:ext cx="1386492" cy="8804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1174B8C-B711-FB4E-BBE1-1FC7F5683147}">
      <dsp:nvSpPr>
        <dsp:cNvPr id="0" name=""/>
        <dsp:cNvSpPr/>
      </dsp:nvSpPr>
      <dsp:spPr>
        <a:xfrm>
          <a:off x="7789062" y="4026664"/>
          <a:ext cx="1386492" cy="8804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Tratamiento</a:t>
          </a:r>
        </a:p>
      </dsp:txBody>
      <dsp:txXfrm>
        <a:off x="7814849" y="4052451"/>
        <a:ext cx="1334918" cy="828849"/>
      </dsp:txXfrm>
    </dsp:sp>
    <dsp:sp modelId="{223FFDDC-3349-CB4D-9CF6-735048E7BBDB}">
      <dsp:nvSpPr>
        <dsp:cNvPr id="0" name=""/>
        <dsp:cNvSpPr/>
      </dsp:nvSpPr>
      <dsp:spPr>
        <a:xfrm>
          <a:off x="9329609" y="3880312"/>
          <a:ext cx="1386492" cy="8804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D5C7B71-63B7-2F4E-A112-1B4857266421}">
      <dsp:nvSpPr>
        <dsp:cNvPr id="0" name=""/>
        <dsp:cNvSpPr/>
      </dsp:nvSpPr>
      <dsp:spPr>
        <a:xfrm>
          <a:off x="9483664" y="4026664"/>
          <a:ext cx="1386492" cy="8804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Difusión</a:t>
          </a:r>
        </a:p>
      </dsp:txBody>
      <dsp:txXfrm>
        <a:off x="9509451" y="4052451"/>
        <a:ext cx="1334918" cy="8288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1F6A6B-9098-A643-9FA9-C5F545FC74A9}">
      <dsp:nvSpPr>
        <dsp:cNvPr id="0" name=""/>
        <dsp:cNvSpPr/>
      </dsp:nvSpPr>
      <dsp:spPr>
        <a:xfrm>
          <a:off x="763" y="407034"/>
          <a:ext cx="972819" cy="486409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Recopilación y selección</a:t>
          </a:r>
        </a:p>
      </dsp:txBody>
      <dsp:txXfrm>
        <a:off x="15009" y="421280"/>
        <a:ext cx="944327" cy="457917"/>
      </dsp:txXfrm>
    </dsp:sp>
    <dsp:sp modelId="{C841C7D4-AB9B-9048-99C1-0EF1E9D062B0}">
      <dsp:nvSpPr>
        <dsp:cNvPr id="0" name=""/>
        <dsp:cNvSpPr/>
      </dsp:nvSpPr>
      <dsp:spPr>
        <a:xfrm>
          <a:off x="973582" y="616577"/>
          <a:ext cx="389127" cy="67324"/>
        </a:xfrm>
        <a:custGeom>
          <a:avLst/>
          <a:gdLst/>
          <a:ahLst/>
          <a:cxnLst/>
          <a:rect l="0" t="0" r="0" b="0"/>
          <a:pathLst>
            <a:path>
              <a:moveTo>
                <a:pt x="0" y="33662"/>
              </a:moveTo>
              <a:lnTo>
                <a:pt x="389127" y="3366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1158418" y="640511"/>
        <a:ext cx="19456" cy="19456"/>
      </dsp:txXfrm>
    </dsp:sp>
    <dsp:sp modelId="{CBCD9DF6-E506-0C48-931B-386B4FB0BFD5}">
      <dsp:nvSpPr>
        <dsp:cNvPr id="0" name=""/>
        <dsp:cNvSpPr/>
      </dsp:nvSpPr>
      <dsp:spPr>
        <a:xfrm>
          <a:off x="1362710" y="407034"/>
          <a:ext cx="972819" cy="486409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Almacenamiento (Excel)</a:t>
          </a:r>
        </a:p>
      </dsp:txBody>
      <dsp:txXfrm>
        <a:off x="1376956" y="421280"/>
        <a:ext cx="944327" cy="457917"/>
      </dsp:txXfrm>
    </dsp:sp>
    <dsp:sp modelId="{743918C0-3C85-8441-A2F4-57AEFA19F855}">
      <dsp:nvSpPr>
        <dsp:cNvPr id="0" name=""/>
        <dsp:cNvSpPr/>
      </dsp:nvSpPr>
      <dsp:spPr>
        <a:xfrm rot="19457599">
          <a:off x="2290487" y="476734"/>
          <a:ext cx="479212" cy="67324"/>
        </a:xfrm>
        <a:custGeom>
          <a:avLst/>
          <a:gdLst/>
          <a:ahLst/>
          <a:cxnLst/>
          <a:rect l="0" t="0" r="0" b="0"/>
          <a:pathLst>
            <a:path>
              <a:moveTo>
                <a:pt x="0" y="33662"/>
              </a:moveTo>
              <a:lnTo>
                <a:pt x="479212" y="3366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518113" y="498416"/>
        <a:ext cx="23960" cy="23960"/>
      </dsp:txXfrm>
    </dsp:sp>
    <dsp:sp modelId="{9BB25F2B-D48B-2D41-8A3D-7750CC498142}">
      <dsp:nvSpPr>
        <dsp:cNvPr id="0" name=""/>
        <dsp:cNvSpPr/>
      </dsp:nvSpPr>
      <dsp:spPr>
        <a:xfrm>
          <a:off x="2724657" y="127349"/>
          <a:ext cx="972819" cy="486409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Tratamiento de los datos (Access)</a:t>
          </a:r>
        </a:p>
      </dsp:txBody>
      <dsp:txXfrm>
        <a:off x="2738903" y="141595"/>
        <a:ext cx="944327" cy="457917"/>
      </dsp:txXfrm>
    </dsp:sp>
    <dsp:sp modelId="{16E71704-F8A9-B040-A7C8-19C5637D8A27}">
      <dsp:nvSpPr>
        <dsp:cNvPr id="0" name=""/>
        <dsp:cNvSpPr/>
      </dsp:nvSpPr>
      <dsp:spPr>
        <a:xfrm rot="2142401">
          <a:off x="2290487" y="756420"/>
          <a:ext cx="479212" cy="67324"/>
        </a:xfrm>
        <a:custGeom>
          <a:avLst/>
          <a:gdLst/>
          <a:ahLst/>
          <a:cxnLst/>
          <a:rect l="0" t="0" r="0" b="0"/>
          <a:pathLst>
            <a:path>
              <a:moveTo>
                <a:pt x="0" y="33662"/>
              </a:moveTo>
              <a:lnTo>
                <a:pt x="479212" y="3366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518113" y="778101"/>
        <a:ext cx="23960" cy="23960"/>
      </dsp:txXfrm>
    </dsp:sp>
    <dsp:sp modelId="{E3C0D9A5-89B1-FC4A-9272-222032ABE8D6}">
      <dsp:nvSpPr>
        <dsp:cNvPr id="0" name=""/>
        <dsp:cNvSpPr/>
      </dsp:nvSpPr>
      <dsp:spPr>
        <a:xfrm>
          <a:off x="2724657" y="686720"/>
          <a:ext cx="972819" cy="486409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Difusión: exportación y publicación (</a:t>
          </a:r>
          <a:r>
            <a:rPr lang="es-ES" sz="800" kern="1200" dirty="0" err="1"/>
            <a:t>MySql</a:t>
          </a:r>
          <a:r>
            <a:rPr lang="es-ES" sz="800" kern="1200" dirty="0"/>
            <a:t>)</a:t>
          </a:r>
        </a:p>
      </dsp:txBody>
      <dsp:txXfrm>
        <a:off x="2738903" y="700966"/>
        <a:ext cx="944327" cy="4579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5C5F61-4794-E943-99B5-F0B9253CDF7E}">
      <dsp:nvSpPr>
        <dsp:cNvPr id="0" name=""/>
        <dsp:cNvSpPr/>
      </dsp:nvSpPr>
      <dsp:spPr>
        <a:xfrm>
          <a:off x="3381353" y="2869497"/>
          <a:ext cx="1750954" cy="175095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Base de datos de libros del MECD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REBECA</a:t>
          </a:r>
        </a:p>
      </dsp:txBody>
      <dsp:txXfrm>
        <a:off x="3637774" y="3125918"/>
        <a:ext cx="1238112" cy="1238112"/>
      </dsp:txXfrm>
    </dsp:sp>
    <dsp:sp modelId="{4F44DC0D-5558-F545-8590-4329AF7D9076}">
      <dsp:nvSpPr>
        <dsp:cNvPr id="0" name=""/>
        <dsp:cNvSpPr/>
      </dsp:nvSpPr>
      <dsp:spPr>
        <a:xfrm rot="10800000">
          <a:off x="918686" y="3495463"/>
          <a:ext cx="2327220" cy="49902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79E226-AF82-204A-8975-865A84CE4DEC}">
      <dsp:nvSpPr>
        <dsp:cNvPr id="0" name=""/>
        <dsp:cNvSpPr/>
      </dsp:nvSpPr>
      <dsp:spPr>
        <a:xfrm>
          <a:off x="305852" y="3254707"/>
          <a:ext cx="1225668" cy="9805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/>
            <a:t>Catálogos de editoriales</a:t>
          </a:r>
        </a:p>
      </dsp:txBody>
      <dsp:txXfrm>
        <a:off x="334571" y="3283426"/>
        <a:ext cx="1168230" cy="923096"/>
      </dsp:txXfrm>
    </dsp:sp>
    <dsp:sp modelId="{6FE426A2-9293-E44A-AC0A-CF4AF06683CE}">
      <dsp:nvSpPr>
        <dsp:cNvPr id="0" name=""/>
        <dsp:cNvSpPr/>
      </dsp:nvSpPr>
      <dsp:spPr>
        <a:xfrm rot="12342857">
          <a:off x="1134033" y="2551968"/>
          <a:ext cx="2327220" cy="49902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347213-93DB-DD48-95CF-726339CCCAB4}">
      <dsp:nvSpPr>
        <dsp:cNvPr id="0" name=""/>
        <dsp:cNvSpPr/>
      </dsp:nvSpPr>
      <dsp:spPr>
        <a:xfrm>
          <a:off x="636432" y="1806340"/>
          <a:ext cx="1225668" cy="9805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/>
            <a:t>Servicio de Información Bibliográfica de la Biblioteca Nacional</a:t>
          </a:r>
        </a:p>
      </dsp:txBody>
      <dsp:txXfrm>
        <a:off x="665151" y="1835059"/>
        <a:ext cx="1168230" cy="923096"/>
      </dsp:txXfrm>
    </dsp:sp>
    <dsp:sp modelId="{B1FAEAD6-F462-E646-93C8-D64E9A87D98E}">
      <dsp:nvSpPr>
        <dsp:cNvPr id="0" name=""/>
        <dsp:cNvSpPr/>
      </dsp:nvSpPr>
      <dsp:spPr>
        <a:xfrm rot="13885714">
          <a:off x="1737420" y="1795344"/>
          <a:ext cx="2327220" cy="49902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32A50C-043F-814D-9B77-91DFC5E51A73}">
      <dsp:nvSpPr>
        <dsp:cNvPr id="0" name=""/>
        <dsp:cNvSpPr/>
      </dsp:nvSpPr>
      <dsp:spPr>
        <a:xfrm>
          <a:off x="1562697" y="644841"/>
          <a:ext cx="1225668" cy="9805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/>
            <a:t>Biblioteca Africana de la Biblioteca Cervantes,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/>
            <a:t>TARYAMED</a:t>
          </a:r>
        </a:p>
      </dsp:txBody>
      <dsp:txXfrm>
        <a:off x="1591416" y="673560"/>
        <a:ext cx="1168230" cy="923096"/>
      </dsp:txXfrm>
    </dsp:sp>
    <dsp:sp modelId="{C82998D1-D004-FF4F-9309-8B395A248F79}">
      <dsp:nvSpPr>
        <dsp:cNvPr id="0" name=""/>
        <dsp:cNvSpPr/>
      </dsp:nvSpPr>
      <dsp:spPr>
        <a:xfrm rot="15428571">
          <a:off x="2609341" y="1375449"/>
          <a:ext cx="2327220" cy="49902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A9A209B-A181-E84E-ABF1-124251A17678}">
      <dsp:nvSpPr>
        <dsp:cNvPr id="0" name=""/>
        <dsp:cNvSpPr/>
      </dsp:nvSpPr>
      <dsp:spPr>
        <a:xfrm>
          <a:off x="2901189" y="257"/>
          <a:ext cx="1225668" cy="9805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/>
            <a:t>Monografías y artículos científicos</a:t>
          </a:r>
        </a:p>
      </dsp:txBody>
      <dsp:txXfrm>
        <a:off x="2929908" y="28976"/>
        <a:ext cx="1168230" cy="923096"/>
      </dsp:txXfrm>
    </dsp:sp>
    <dsp:sp modelId="{DD7495DF-B165-0040-BD23-23EC0E166332}">
      <dsp:nvSpPr>
        <dsp:cNvPr id="0" name=""/>
        <dsp:cNvSpPr/>
      </dsp:nvSpPr>
      <dsp:spPr>
        <a:xfrm rot="16971429">
          <a:off x="3577100" y="1375449"/>
          <a:ext cx="2327220" cy="49902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686BEC-26CE-4F46-9ABA-51413864FFB3}">
      <dsp:nvSpPr>
        <dsp:cNvPr id="0" name=""/>
        <dsp:cNvSpPr/>
      </dsp:nvSpPr>
      <dsp:spPr>
        <a:xfrm>
          <a:off x="4386804" y="257"/>
          <a:ext cx="1225668" cy="9805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/>
            <a:t>Mediateca de Casa África</a:t>
          </a:r>
        </a:p>
      </dsp:txBody>
      <dsp:txXfrm>
        <a:off x="4415523" y="28976"/>
        <a:ext cx="1168230" cy="923096"/>
      </dsp:txXfrm>
    </dsp:sp>
    <dsp:sp modelId="{1EFE6D74-D3ED-0841-93DB-41F4C9C94F36}">
      <dsp:nvSpPr>
        <dsp:cNvPr id="0" name=""/>
        <dsp:cNvSpPr/>
      </dsp:nvSpPr>
      <dsp:spPr>
        <a:xfrm rot="18514286">
          <a:off x="4449020" y="1795344"/>
          <a:ext cx="2327220" cy="49902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755B1FB-E927-394E-A840-FA0BD2AA2643}">
      <dsp:nvSpPr>
        <dsp:cNvPr id="0" name=""/>
        <dsp:cNvSpPr/>
      </dsp:nvSpPr>
      <dsp:spPr>
        <a:xfrm>
          <a:off x="5725295" y="644841"/>
          <a:ext cx="1225668" cy="9805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/>
            <a:t>Fundación Tres Culturas del Mediterráneo</a:t>
          </a:r>
        </a:p>
      </dsp:txBody>
      <dsp:txXfrm>
        <a:off x="5754014" y="673560"/>
        <a:ext cx="1168230" cy="923096"/>
      </dsp:txXfrm>
    </dsp:sp>
    <dsp:sp modelId="{8570D916-ED01-3F49-A49B-BA2B25BB6118}">
      <dsp:nvSpPr>
        <dsp:cNvPr id="0" name=""/>
        <dsp:cNvSpPr/>
      </dsp:nvSpPr>
      <dsp:spPr>
        <a:xfrm rot="20057143">
          <a:off x="5052408" y="2551968"/>
          <a:ext cx="2327220" cy="49902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88D02C4-E983-994F-AEE0-36A0280246CA}">
      <dsp:nvSpPr>
        <dsp:cNvPr id="0" name=""/>
        <dsp:cNvSpPr/>
      </dsp:nvSpPr>
      <dsp:spPr>
        <a:xfrm>
          <a:off x="6651561" y="1806340"/>
          <a:ext cx="1225668" cy="9805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/>
            <a:t>Dpto. de África de la Fundación Sur</a:t>
          </a:r>
        </a:p>
      </dsp:txBody>
      <dsp:txXfrm>
        <a:off x="6680280" y="1835059"/>
        <a:ext cx="1168230" cy="923096"/>
      </dsp:txXfrm>
    </dsp:sp>
    <dsp:sp modelId="{EB2BE0C1-FECA-714C-9B65-CAF95616F898}">
      <dsp:nvSpPr>
        <dsp:cNvPr id="0" name=""/>
        <dsp:cNvSpPr/>
      </dsp:nvSpPr>
      <dsp:spPr>
        <a:xfrm>
          <a:off x="5267754" y="3495463"/>
          <a:ext cx="2327220" cy="49902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C77A7D-1A0E-9548-90F6-24BB13A67A89}">
      <dsp:nvSpPr>
        <dsp:cNvPr id="0" name=""/>
        <dsp:cNvSpPr/>
      </dsp:nvSpPr>
      <dsp:spPr>
        <a:xfrm>
          <a:off x="6982141" y="3254707"/>
          <a:ext cx="1225668" cy="9805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/>
            <a:t>Blogs especializados: LitERaFRica, Afribuku, África no es un país, GuinGuinBali y Wiriko</a:t>
          </a:r>
        </a:p>
      </dsp:txBody>
      <dsp:txXfrm>
        <a:off x="7010860" y="3283426"/>
        <a:ext cx="1168230" cy="9230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1F6A6B-9098-A643-9FA9-C5F545FC74A9}">
      <dsp:nvSpPr>
        <dsp:cNvPr id="0" name=""/>
        <dsp:cNvSpPr/>
      </dsp:nvSpPr>
      <dsp:spPr>
        <a:xfrm>
          <a:off x="763" y="407034"/>
          <a:ext cx="972819" cy="486409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Recopilación y selección</a:t>
          </a:r>
        </a:p>
      </dsp:txBody>
      <dsp:txXfrm>
        <a:off x="15009" y="421280"/>
        <a:ext cx="944327" cy="457917"/>
      </dsp:txXfrm>
    </dsp:sp>
    <dsp:sp modelId="{C841C7D4-AB9B-9048-99C1-0EF1E9D062B0}">
      <dsp:nvSpPr>
        <dsp:cNvPr id="0" name=""/>
        <dsp:cNvSpPr/>
      </dsp:nvSpPr>
      <dsp:spPr>
        <a:xfrm>
          <a:off x="973582" y="616577"/>
          <a:ext cx="389127" cy="67324"/>
        </a:xfrm>
        <a:custGeom>
          <a:avLst/>
          <a:gdLst/>
          <a:ahLst/>
          <a:cxnLst/>
          <a:rect l="0" t="0" r="0" b="0"/>
          <a:pathLst>
            <a:path>
              <a:moveTo>
                <a:pt x="0" y="33662"/>
              </a:moveTo>
              <a:lnTo>
                <a:pt x="389127" y="3366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1158418" y="640511"/>
        <a:ext cx="19456" cy="19456"/>
      </dsp:txXfrm>
    </dsp:sp>
    <dsp:sp modelId="{CBCD9DF6-E506-0C48-931B-386B4FB0BFD5}">
      <dsp:nvSpPr>
        <dsp:cNvPr id="0" name=""/>
        <dsp:cNvSpPr/>
      </dsp:nvSpPr>
      <dsp:spPr>
        <a:xfrm>
          <a:off x="1362710" y="407034"/>
          <a:ext cx="972819" cy="486409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Almacenamiento (Excel)</a:t>
          </a:r>
        </a:p>
      </dsp:txBody>
      <dsp:txXfrm>
        <a:off x="1376956" y="421280"/>
        <a:ext cx="944327" cy="457917"/>
      </dsp:txXfrm>
    </dsp:sp>
    <dsp:sp modelId="{743918C0-3C85-8441-A2F4-57AEFA19F855}">
      <dsp:nvSpPr>
        <dsp:cNvPr id="0" name=""/>
        <dsp:cNvSpPr/>
      </dsp:nvSpPr>
      <dsp:spPr>
        <a:xfrm rot="19457599">
          <a:off x="2290487" y="476734"/>
          <a:ext cx="479212" cy="67324"/>
        </a:xfrm>
        <a:custGeom>
          <a:avLst/>
          <a:gdLst/>
          <a:ahLst/>
          <a:cxnLst/>
          <a:rect l="0" t="0" r="0" b="0"/>
          <a:pathLst>
            <a:path>
              <a:moveTo>
                <a:pt x="0" y="33662"/>
              </a:moveTo>
              <a:lnTo>
                <a:pt x="479212" y="3366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518113" y="498416"/>
        <a:ext cx="23960" cy="23960"/>
      </dsp:txXfrm>
    </dsp:sp>
    <dsp:sp modelId="{9BB25F2B-D48B-2D41-8A3D-7750CC498142}">
      <dsp:nvSpPr>
        <dsp:cNvPr id="0" name=""/>
        <dsp:cNvSpPr/>
      </dsp:nvSpPr>
      <dsp:spPr>
        <a:xfrm>
          <a:off x="2724657" y="127349"/>
          <a:ext cx="972819" cy="486409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Tratamiento de los datos (Access)</a:t>
          </a:r>
        </a:p>
      </dsp:txBody>
      <dsp:txXfrm>
        <a:off x="2738903" y="141595"/>
        <a:ext cx="944327" cy="457917"/>
      </dsp:txXfrm>
    </dsp:sp>
    <dsp:sp modelId="{16E71704-F8A9-B040-A7C8-19C5637D8A27}">
      <dsp:nvSpPr>
        <dsp:cNvPr id="0" name=""/>
        <dsp:cNvSpPr/>
      </dsp:nvSpPr>
      <dsp:spPr>
        <a:xfrm rot="2142401">
          <a:off x="2290487" y="756420"/>
          <a:ext cx="479212" cy="67324"/>
        </a:xfrm>
        <a:custGeom>
          <a:avLst/>
          <a:gdLst/>
          <a:ahLst/>
          <a:cxnLst/>
          <a:rect l="0" t="0" r="0" b="0"/>
          <a:pathLst>
            <a:path>
              <a:moveTo>
                <a:pt x="0" y="33662"/>
              </a:moveTo>
              <a:lnTo>
                <a:pt x="479212" y="3366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518113" y="778101"/>
        <a:ext cx="23960" cy="23960"/>
      </dsp:txXfrm>
    </dsp:sp>
    <dsp:sp modelId="{E3C0D9A5-89B1-FC4A-9272-222032ABE8D6}">
      <dsp:nvSpPr>
        <dsp:cNvPr id="0" name=""/>
        <dsp:cNvSpPr/>
      </dsp:nvSpPr>
      <dsp:spPr>
        <a:xfrm>
          <a:off x="2724657" y="686720"/>
          <a:ext cx="972819" cy="486409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Difusión: exportación y publicación (</a:t>
          </a:r>
          <a:r>
            <a:rPr lang="es-ES" sz="800" kern="1200" dirty="0" err="1"/>
            <a:t>MySql</a:t>
          </a:r>
          <a:r>
            <a:rPr lang="es-ES" sz="800" kern="1200" dirty="0"/>
            <a:t>)</a:t>
          </a:r>
        </a:p>
      </dsp:txBody>
      <dsp:txXfrm>
        <a:off x="2738903" y="700966"/>
        <a:ext cx="944327" cy="45791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1F6A6B-9098-A643-9FA9-C5F545FC74A9}">
      <dsp:nvSpPr>
        <dsp:cNvPr id="0" name=""/>
        <dsp:cNvSpPr/>
      </dsp:nvSpPr>
      <dsp:spPr>
        <a:xfrm>
          <a:off x="763" y="407034"/>
          <a:ext cx="972819" cy="486409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Recopilación y selección</a:t>
          </a:r>
        </a:p>
      </dsp:txBody>
      <dsp:txXfrm>
        <a:off x="15009" y="421280"/>
        <a:ext cx="944327" cy="457917"/>
      </dsp:txXfrm>
    </dsp:sp>
    <dsp:sp modelId="{C841C7D4-AB9B-9048-99C1-0EF1E9D062B0}">
      <dsp:nvSpPr>
        <dsp:cNvPr id="0" name=""/>
        <dsp:cNvSpPr/>
      </dsp:nvSpPr>
      <dsp:spPr>
        <a:xfrm>
          <a:off x="973582" y="616577"/>
          <a:ext cx="389127" cy="67324"/>
        </a:xfrm>
        <a:custGeom>
          <a:avLst/>
          <a:gdLst/>
          <a:ahLst/>
          <a:cxnLst/>
          <a:rect l="0" t="0" r="0" b="0"/>
          <a:pathLst>
            <a:path>
              <a:moveTo>
                <a:pt x="0" y="33662"/>
              </a:moveTo>
              <a:lnTo>
                <a:pt x="389127" y="3366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1158418" y="640511"/>
        <a:ext cx="19456" cy="19456"/>
      </dsp:txXfrm>
    </dsp:sp>
    <dsp:sp modelId="{CBCD9DF6-E506-0C48-931B-386B4FB0BFD5}">
      <dsp:nvSpPr>
        <dsp:cNvPr id="0" name=""/>
        <dsp:cNvSpPr/>
      </dsp:nvSpPr>
      <dsp:spPr>
        <a:xfrm>
          <a:off x="1362710" y="407034"/>
          <a:ext cx="972819" cy="486409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Almacenamiento (Excel)</a:t>
          </a:r>
        </a:p>
      </dsp:txBody>
      <dsp:txXfrm>
        <a:off x="1376956" y="421280"/>
        <a:ext cx="944327" cy="457917"/>
      </dsp:txXfrm>
    </dsp:sp>
    <dsp:sp modelId="{743918C0-3C85-8441-A2F4-57AEFA19F855}">
      <dsp:nvSpPr>
        <dsp:cNvPr id="0" name=""/>
        <dsp:cNvSpPr/>
      </dsp:nvSpPr>
      <dsp:spPr>
        <a:xfrm rot="19457599">
          <a:off x="2290487" y="476734"/>
          <a:ext cx="479212" cy="67324"/>
        </a:xfrm>
        <a:custGeom>
          <a:avLst/>
          <a:gdLst/>
          <a:ahLst/>
          <a:cxnLst/>
          <a:rect l="0" t="0" r="0" b="0"/>
          <a:pathLst>
            <a:path>
              <a:moveTo>
                <a:pt x="0" y="33662"/>
              </a:moveTo>
              <a:lnTo>
                <a:pt x="479212" y="3366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518113" y="498416"/>
        <a:ext cx="23960" cy="23960"/>
      </dsp:txXfrm>
    </dsp:sp>
    <dsp:sp modelId="{9BB25F2B-D48B-2D41-8A3D-7750CC498142}">
      <dsp:nvSpPr>
        <dsp:cNvPr id="0" name=""/>
        <dsp:cNvSpPr/>
      </dsp:nvSpPr>
      <dsp:spPr>
        <a:xfrm>
          <a:off x="2724657" y="127349"/>
          <a:ext cx="972819" cy="486409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Tratamiento de los datos (Access)</a:t>
          </a:r>
        </a:p>
      </dsp:txBody>
      <dsp:txXfrm>
        <a:off x="2738903" y="141595"/>
        <a:ext cx="944327" cy="457917"/>
      </dsp:txXfrm>
    </dsp:sp>
    <dsp:sp modelId="{16E71704-F8A9-B040-A7C8-19C5637D8A27}">
      <dsp:nvSpPr>
        <dsp:cNvPr id="0" name=""/>
        <dsp:cNvSpPr/>
      </dsp:nvSpPr>
      <dsp:spPr>
        <a:xfrm rot="2142401">
          <a:off x="2290487" y="756420"/>
          <a:ext cx="479212" cy="67324"/>
        </a:xfrm>
        <a:custGeom>
          <a:avLst/>
          <a:gdLst/>
          <a:ahLst/>
          <a:cxnLst/>
          <a:rect l="0" t="0" r="0" b="0"/>
          <a:pathLst>
            <a:path>
              <a:moveTo>
                <a:pt x="0" y="33662"/>
              </a:moveTo>
              <a:lnTo>
                <a:pt x="479212" y="3366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518113" y="778101"/>
        <a:ext cx="23960" cy="23960"/>
      </dsp:txXfrm>
    </dsp:sp>
    <dsp:sp modelId="{E3C0D9A5-89B1-FC4A-9272-222032ABE8D6}">
      <dsp:nvSpPr>
        <dsp:cNvPr id="0" name=""/>
        <dsp:cNvSpPr/>
      </dsp:nvSpPr>
      <dsp:spPr>
        <a:xfrm>
          <a:off x="2724657" y="686720"/>
          <a:ext cx="972819" cy="486409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Difusión: exportación y publicación (</a:t>
          </a:r>
          <a:r>
            <a:rPr lang="es-ES" sz="800" kern="1200" dirty="0" err="1"/>
            <a:t>MySql</a:t>
          </a:r>
          <a:r>
            <a:rPr lang="es-ES" sz="800" kern="1200" dirty="0"/>
            <a:t>)</a:t>
          </a:r>
        </a:p>
      </dsp:txBody>
      <dsp:txXfrm>
        <a:off x="2738903" y="700966"/>
        <a:ext cx="944327" cy="45791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1F6A6B-9098-A643-9FA9-C5F545FC74A9}">
      <dsp:nvSpPr>
        <dsp:cNvPr id="0" name=""/>
        <dsp:cNvSpPr/>
      </dsp:nvSpPr>
      <dsp:spPr>
        <a:xfrm>
          <a:off x="763" y="407034"/>
          <a:ext cx="972819" cy="486409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Recopilación y selección</a:t>
          </a:r>
        </a:p>
      </dsp:txBody>
      <dsp:txXfrm>
        <a:off x="15009" y="421280"/>
        <a:ext cx="944327" cy="457917"/>
      </dsp:txXfrm>
    </dsp:sp>
    <dsp:sp modelId="{C841C7D4-AB9B-9048-99C1-0EF1E9D062B0}">
      <dsp:nvSpPr>
        <dsp:cNvPr id="0" name=""/>
        <dsp:cNvSpPr/>
      </dsp:nvSpPr>
      <dsp:spPr>
        <a:xfrm>
          <a:off x="973582" y="616577"/>
          <a:ext cx="389127" cy="67324"/>
        </a:xfrm>
        <a:custGeom>
          <a:avLst/>
          <a:gdLst/>
          <a:ahLst/>
          <a:cxnLst/>
          <a:rect l="0" t="0" r="0" b="0"/>
          <a:pathLst>
            <a:path>
              <a:moveTo>
                <a:pt x="0" y="33662"/>
              </a:moveTo>
              <a:lnTo>
                <a:pt x="389127" y="3366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1158418" y="640511"/>
        <a:ext cx="19456" cy="19456"/>
      </dsp:txXfrm>
    </dsp:sp>
    <dsp:sp modelId="{CBCD9DF6-E506-0C48-931B-386B4FB0BFD5}">
      <dsp:nvSpPr>
        <dsp:cNvPr id="0" name=""/>
        <dsp:cNvSpPr/>
      </dsp:nvSpPr>
      <dsp:spPr>
        <a:xfrm>
          <a:off x="1362710" y="407034"/>
          <a:ext cx="972819" cy="486409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Almacenamiento (Excel)</a:t>
          </a:r>
        </a:p>
      </dsp:txBody>
      <dsp:txXfrm>
        <a:off x="1376956" y="421280"/>
        <a:ext cx="944327" cy="457917"/>
      </dsp:txXfrm>
    </dsp:sp>
    <dsp:sp modelId="{743918C0-3C85-8441-A2F4-57AEFA19F855}">
      <dsp:nvSpPr>
        <dsp:cNvPr id="0" name=""/>
        <dsp:cNvSpPr/>
      </dsp:nvSpPr>
      <dsp:spPr>
        <a:xfrm rot="19457599">
          <a:off x="2290487" y="476734"/>
          <a:ext cx="479212" cy="67324"/>
        </a:xfrm>
        <a:custGeom>
          <a:avLst/>
          <a:gdLst/>
          <a:ahLst/>
          <a:cxnLst/>
          <a:rect l="0" t="0" r="0" b="0"/>
          <a:pathLst>
            <a:path>
              <a:moveTo>
                <a:pt x="0" y="33662"/>
              </a:moveTo>
              <a:lnTo>
                <a:pt x="479212" y="3366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518113" y="498416"/>
        <a:ext cx="23960" cy="23960"/>
      </dsp:txXfrm>
    </dsp:sp>
    <dsp:sp modelId="{9BB25F2B-D48B-2D41-8A3D-7750CC498142}">
      <dsp:nvSpPr>
        <dsp:cNvPr id="0" name=""/>
        <dsp:cNvSpPr/>
      </dsp:nvSpPr>
      <dsp:spPr>
        <a:xfrm>
          <a:off x="2724657" y="127349"/>
          <a:ext cx="972819" cy="486409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Tratamiento de los datos (Access)</a:t>
          </a:r>
        </a:p>
      </dsp:txBody>
      <dsp:txXfrm>
        <a:off x="2738903" y="141595"/>
        <a:ext cx="944327" cy="457917"/>
      </dsp:txXfrm>
    </dsp:sp>
    <dsp:sp modelId="{16E71704-F8A9-B040-A7C8-19C5637D8A27}">
      <dsp:nvSpPr>
        <dsp:cNvPr id="0" name=""/>
        <dsp:cNvSpPr/>
      </dsp:nvSpPr>
      <dsp:spPr>
        <a:xfrm rot="2142401">
          <a:off x="2290487" y="756420"/>
          <a:ext cx="479212" cy="67324"/>
        </a:xfrm>
        <a:custGeom>
          <a:avLst/>
          <a:gdLst/>
          <a:ahLst/>
          <a:cxnLst/>
          <a:rect l="0" t="0" r="0" b="0"/>
          <a:pathLst>
            <a:path>
              <a:moveTo>
                <a:pt x="0" y="33662"/>
              </a:moveTo>
              <a:lnTo>
                <a:pt x="479212" y="3366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518113" y="778101"/>
        <a:ext cx="23960" cy="23960"/>
      </dsp:txXfrm>
    </dsp:sp>
    <dsp:sp modelId="{E3C0D9A5-89B1-FC4A-9272-222032ABE8D6}">
      <dsp:nvSpPr>
        <dsp:cNvPr id="0" name=""/>
        <dsp:cNvSpPr/>
      </dsp:nvSpPr>
      <dsp:spPr>
        <a:xfrm>
          <a:off x="2724657" y="686720"/>
          <a:ext cx="972819" cy="486409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Difusión: exportación y publicación (</a:t>
          </a:r>
          <a:r>
            <a:rPr lang="es-ES" sz="800" kern="1200" dirty="0" err="1"/>
            <a:t>MySQL</a:t>
          </a:r>
          <a:r>
            <a:rPr lang="es-ES" sz="800" kern="1200" dirty="0"/>
            <a:t>)</a:t>
          </a:r>
        </a:p>
      </dsp:txBody>
      <dsp:txXfrm>
        <a:off x="2738903" y="700966"/>
        <a:ext cx="944327" cy="45791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3967C-0C9B-4ECE-9699-F99B683AC6DD}">
      <dsp:nvSpPr>
        <dsp:cNvPr id="0" name=""/>
        <dsp:cNvSpPr/>
      </dsp:nvSpPr>
      <dsp:spPr>
        <a:xfrm rot="5400000">
          <a:off x="7000359" y="-2929200"/>
          <a:ext cx="930618" cy="7026511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Riesgo de poner el foco en el procedimiento, la novedad técnica o el soporte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Búsqueda de nuevos modelos interpretativos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100" kern="1200" dirty="0"/>
        </a:p>
      </dsp:txBody>
      <dsp:txXfrm rot="-5400000">
        <a:off x="3952413" y="164175"/>
        <a:ext cx="6981082" cy="839760"/>
      </dsp:txXfrm>
    </dsp:sp>
    <dsp:sp modelId="{85673A88-2001-49A9-96B0-B833BF7E99A6}">
      <dsp:nvSpPr>
        <dsp:cNvPr id="0" name=""/>
        <dsp:cNvSpPr/>
      </dsp:nvSpPr>
      <dsp:spPr>
        <a:xfrm>
          <a:off x="0" y="0"/>
          <a:ext cx="3952412" cy="116327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Novedad: plantear nuevas preguntas, no fuegos de artificio tecnológicos</a:t>
          </a:r>
        </a:p>
      </dsp:txBody>
      <dsp:txXfrm>
        <a:off x="56786" y="56786"/>
        <a:ext cx="3838840" cy="1049700"/>
      </dsp:txXfrm>
    </dsp:sp>
    <dsp:sp modelId="{F33FAC73-B066-4990-85E2-F4C559ED0240}">
      <dsp:nvSpPr>
        <dsp:cNvPr id="0" name=""/>
        <dsp:cNvSpPr/>
      </dsp:nvSpPr>
      <dsp:spPr>
        <a:xfrm rot="5400000">
          <a:off x="7000359" y="-1707763"/>
          <a:ext cx="930618" cy="7026511"/>
        </a:xfrm>
        <a:prstGeom prst="round2SameRect">
          <a:avLst/>
        </a:prstGeom>
        <a:solidFill>
          <a:schemeClr val="accent5">
            <a:tint val="40000"/>
            <a:alpha val="90000"/>
            <a:hueOff val="-2246587"/>
            <a:satOff val="-7611"/>
            <a:lumOff val="-97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246587"/>
              <a:satOff val="-7611"/>
              <a:lumOff val="-9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300" kern="1200" dirty="0"/>
            <a:t>La inversión de tiempo y esfuerzo en las nuevas metodologías no debe ser en detrimento del análisis de resultados: «</a:t>
          </a:r>
          <a:r>
            <a:rPr lang="es-ES" sz="1300" kern="1200" dirty="0" err="1"/>
            <a:t>the</a:t>
          </a:r>
          <a:r>
            <a:rPr lang="es-ES" sz="1300" kern="1200" dirty="0"/>
            <a:t> </a:t>
          </a:r>
          <a:r>
            <a:rPr lang="es-ES" sz="1300" kern="1200" dirty="0" err="1"/>
            <a:t>drudgery</a:t>
          </a:r>
          <a:r>
            <a:rPr lang="es-ES" sz="1300" kern="1200" dirty="0"/>
            <a:t> </a:t>
          </a:r>
          <a:r>
            <a:rPr lang="es-ES" sz="1300" kern="1200" dirty="0" err="1"/>
            <a:t>of</a:t>
          </a:r>
          <a:r>
            <a:rPr lang="es-ES" sz="1300" kern="1200" dirty="0"/>
            <a:t> </a:t>
          </a:r>
          <a:r>
            <a:rPr lang="es-ES" sz="1300" kern="1200" dirty="0" err="1"/>
            <a:t>preparing</a:t>
          </a:r>
          <a:r>
            <a:rPr lang="es-ES" sz="1300" kern="1200" dirty="0"/>
            <a:t> </a:t>
          </a:r>
          <a:r>
            <a:rPr lang="es-ES" sz="1300" kern="1200" dirty="0" err="1"/>
            <a:t>Humanities</a:t>
          </a:r>
          <a:r>
            <a:rPr lang="es-ES" sz="1300" kern="1200" dirty="0"/>
            <a:t>’ data </a:t>
          </a:r>
          <a:r>
            <a:rPr lang="es-ES" sz="1300" kern="1200" dirty="0" err="1"/>
            <a:t>for</a:t>
          </a:r>
          <a:r>
            <a:rPr lang="es-ES" sz="1300" kern="1200" dirty="0"/>
            <a:t> </a:t>
          </a:r>
          <a:r>
            <a:rPr lang="es-ES" sz="1300" kern="1200" dirty="0" err="1"/>
            <a:t>analysis</a:t>
          </a:r>
          <a:r>
            <a:rPr lang="es-ES" sz="1300" kern="1200" dirty="0"/>
            <a:t> </a:t>
          </a:r>
          <a:r>
            <a:rPr lang="es-ES" sz="1300" kern="1200" dirty="0" err="1"/>
            <a:t>was</a:t>
          </a:r>
          <a:r>
            <a:rPr lang="es-ES" sz="1300" kern="1200" dirty="0"/>
            <a:t> so </a:t>
          </a:r>
          <a:r>
            <a:rPr lang="es-ES" sz="1300" kern="1200" dirty="0" err="1"/>
            <a:t>exhausting</a:t>
          </a:r>
          <a:r>
            <a:rPr lang="es-ES" sz="1300" kern="1200" dirty="0"/>
            <a:t>, </a:t>
          </a:r>
          <a:r>
            <a:rPr lang="es-ES" sz="1300" kern="1200" dirty="0" err="1"/>
            <a:t>that</a:t>
          </a:r>
          <a:r>
            <a:rPr lang="es-ES" sz="1300" kern="1200" dirty="0"/>
            <a:t> </a:t>
          </a:r>
          <a:r>
            <a:rPr lang="es-ES" sz="1300" kern="1200" dirty="0" err="1"/>
            <a:t>not</a:t>
          </a:r>
          <a:r>
            <a:rPr lang="es-ES" sz="1300" kern="1200" dirty="0"/>
            <a:t> </a:t>
          </a:r>
          <a:r>
            <a:rPr lang="es-ES" sz="1300" kern="1200" dirty="0" err="1"/>
            <a:t>enough</a:t>
          </a:r>
          <a:r>
            <a:rPr lang="es-ES" sz="1300" kern="1200" dirty="0"/>
            <a:t> </a:t>
          </a:r>
          <a:r>
            <a:rPr lang="es-ES" sz="1300" kern="1200" dirty="0" err="1"/>
            <a:t>stamina</a:t>
          </a:r>
          <a:r>
            <a:rPr lang="es-ES" sz="1300" kern="1200" dirty="0"/>
            <a:t> </a:t>
          </a:r>
          <a:r>
            <a:rPr lang="es-ES" sz="1300" kern="1200" dirty="0" err="1"/>
            <a:t>remained</a:t>
          </a:r>
          <a:r>
            <a:rPr lang="es-ES" sz="1300" kern="1200" dirty="0"/>
            <a:t> </a:t>
          </a:r>
          <a:r>
            <a:rPr lang="es-ES" sz="1300" kern="1200" dirty="0" err="1"/>
            <a:t>for</a:t>
          </a:r>
          <a:r>
            <a:rPr lang="es-ES" sz="1300" kern="1200" dirty="0"/>
            <a:t> </a:t>
          </a:r>
          <a:r>
            <a:rPr lang="es-ES" sz="1300" kern="1200" dirty="0" err="1"/>
            <a:t>analysis</a:t>
          </a:r>
          <a:r>
            <a:rPr lang="es-ES" sz="1300" kern="1200" dirty="0"/>
            <a:t>» (Thaller, 2012: 10)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300" kern="1200" dirty="0"/>
            <a:t>Sumamos la necesidad de qué hacer con los resultados, el impacto académico y la transferencia social</a:t>
          </a:r>
        </a:p>
      </dsp:txBody>
      <dsp:txXfrm rot="-5400000">
        <a:off x="3952413" y="1385612"/>
        <a:ext cx="6981082" cy="839760"/>
      </dsp:txXfrm>
    </dsp:sp>
    <dsp:sp modelId="{CAF6C975-E1D6-447B-AE32-4D592C42E260}">
      <dsp:nvSpPr>
        <dsp:cNvPr id="0" name=""/>
        <dsp:cNvSpPr/>
      </dsp:nvSpPr>
      <dsp:spPr>
        <a:xfrm>
          <a:off x="0" y="1223855"/>
          <a:ext cx="3952412" cy="1163272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Foco en análisis de resultados</a:t>
          </a:r>
        </a:p>
      </dsp:txBody>
      <dsp:txXfrm>
        <a:off x="56786" y="1280641"/>
        <a:ext cx="3838840" cy="1049700"/>
      </dsp:txXfrm>
    </dsp:sp>
    <dsp:sp modelId="{539A3FED-8E90-4F40-8F51-BAD045BBD7CE}">
      <dsp:nvSpPr>
        <dsp:cNvPr id="0" name=""/>
        <dsp:cNvSpPr/>
      </dsp:nvSpPr>
      <dsp:spPr>
        <a:xfrm rot="5400000">
          <a:off x="7000359" y="-486327"/>
          <a:ext cx="930618" cy="7026511"/>
        </a:xfrm>
        <a:prstGeom prst="round2SameRect">
          <a:avLst/>
        </a:prstGeom>
        <a:solidFill>
          <a:schemeClr val="accent5">
            <a:tint val="40000"/>
            <a:alpha val="90000"/>
            <a:hueOff val="-4493175"/>
            <a:satOff val="-15221"/>
            <a:lumOff val="-195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493175"/>
              <a:satOff val="-15221"/>
              <a:lumOff val="-19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«Digital Humanities have a Utopian core shaped by its genealogical descent from the counter culture-cyberculture </a:t>
          </a:r>
          <a:r>
            <a:rPr lang="en-US" sz="1300" kern="1200" dirty="0" err="1"/>
            <a:t>intertwinglings</a:t>
          </a:r>
          <a:r>
            <a:rPr lang="en-US" sz="1300" kern="1200" dirty="0"/>
            <a:t> of the 60s and 70s» (</a:t>
          </a:r>
          <a:r>
            <a:rPr lang="nb-NO" sz="1300" kern="1200" dirty="0"/>
            <a:t>Schnapp </a:t>
          </a:r>
          <a:r>
            <a:rPr lang="nb-NO" sz="1300" i="1" kern="1200" dirty="0"/>
            <a:t>et al</a:t>
          </a:r>
          <a:r>
            <a:rPr lang="nb-NO" sz="1300" kern="1200" dirty="0"/>
            <a:t>., 2009: 3)</a:t>
          </a:r>
          <a:endParaRPr lang="es-E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/>
            <a:t>«vocación social» Lázaro Pulido (2021: 19)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/>
            <a:t>«conocimiento abierto y compartido» que señalaba Rodríguez Ortega (2014: 15)</a:t>
          </a:r>
        </a:p>
      </dsp:txBody>
      <dsp:txXfrm rot="-5400000">
        <a:off x="3952413" y="2607048"/>
        <a:ext cx="6981082" cy="839760"/>
      </dsp:txXfrm>
    </dsp:sp>
    <dsp:sp modelId="{F83593E1-AA78-488E-B0A7-3183B6F38F07}">
      <dsp:nvSpPr>
        <dsp:cNvPr id="0" name=""/>
        <dsp:cNvSpPr/>
      </dsp:nvSpPr>
      <dsp:spPr>
        <a:xfrm>
          <a:off x="0" y="2445291"/>
          <a:ext cx="3952412" cy="1163272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Abierto, HHDD para la democratización de los saberes</a:t>
          </a:r>
        </a:p>
      </dsp:txBody>
      <dsp:txXfrm>
        <a:off x="56786" y="2502077"/>
        <a:ext cx="3838840" cy="1049700"/>
      </dsp:txXfrm>
    </dsp:sp>
    <dsp:sp modelId="{A9DC13CA-4C52-4B10-97DA-09DE85D35AAA}">
      <dsp:nvSpPr>
        <dsp:cNvPr id="0" name=""/>
        <dsp:cNvSpPr/>
      </dsp:nvSpPr>
      <dsp:spPr>
        <a:xfrm rot="5400000">
          <a:off x="7000359" y="735109"/>
          <a:ext cx="930618" cy="7026511"/>
        </a:xfrm>
        <a:prstGeom prst="round2Same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Si creemos que las HHDD deben llevar aparejada la transferencia es porque queremos usarlas para dar respuesta a problemas poliédricos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BDAFRICA: traducción, filologías, estudios de mercado, literatura comparada…</a:t>
          </a:r>
        </a:p>
      </dsp:txBody>
      <dsp:txXfrm rot="-5400000">
        <a:off x="3952413" y="3828485"/>
        <a:ext cx="6981082" cy="839760"/>
      </dsp:txXfrm>
    </dsp:sp>
    <dsp:sp modelId="{B486506F-59BA-46A7-8967-0B4B49353374}">
      <dsp:nvSpPr>
        <dsp:cNvPr id="0" name=""/>
        <dsp:cNvSpPr/>
      </dsp:nvSpPr>
      <dsp:spPr>
        <a:xfrm>
          <a:off x="0" y="3666728"/>
          <a:ext cx="3952412" cy="1163272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Interdisciplinar</a:t>
          </a:r>
        </a:p>
      </dsp:txBody>
      <dsp:txXfrm>
        <a:off x="56786" y="3723514"/>
        <a:ext cx="3838840" cy="10497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307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960A5-B98C-5DDF-E0D3-798B8B807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B0EBE7-22D2-8D24-BC23-A4C73F728C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485A71-BA6E-642E-F100-0FAE72CC76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F7DFA-AEF1-11E3-7294-DE497B08F8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7207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2EE4A-0C20-3B9E-1A93-01F9AB7EC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E60075-8C5C-0853-71DC-840271A323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11EC26-A3C0-0686-CDC4-A6C2150C2C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A63D0E-9610-9C2F-4FC1-C98E620EF8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128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1F4BE-C00B-1A0E-3C24-A50F53148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268161-3576-0C82-4855-2F8FE8C3B8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D9CC48-AD0C-C113-1943-4D63A6E636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4FF1A1-833E-F242-E5AA-1969BEC15E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04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12064-8108-5B61-B0BD-42C3CCC63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0E367D-FEFF-6F7D-740F-C7AB85026B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D8F86B-F838-F47B-6183-CB51E9DBFB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337684-10CF-7FC1-2B72-7BE97B288E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6357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7EE7D-E7B0-0868-F103-204E9B104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95B3AF-129E-E43C-35C0-BD3037472F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CA97F8-AD7E-8AA5-51C7-61750D4DA5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5CDD0-D289-F7CE-B2A5-076066A098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3444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7FD11D-0885-2F50-39E2-B96B40F51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6118AC-912E-7BDB-A437-1E12209A52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8B756D-FE68-215C-C130-F24ACD5FE9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BD644B-6A30-280D-7EC1-FEADC70AF8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4289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8F3FB-9ACA-87A8-0577-AB7A9D15B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695534-1D68-40E1-FE4B-B9DD2EB88A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5124FF-F172-9428-27AA-D6858759E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115B5-1D57-B402-95E5-DA3F33A701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8024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78460-EBDC-DE68-FA99-8A0B3D9AC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8FF57D-417D-C485-AD32-9A15C383AD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3DF2BB-0B78-DFEE-825E-6C81BF0679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B6A53C-3542-E47A-EBFE-D3E5595402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765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85A06-5C4A-C079-5D46-9627D2C4F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43139D-4AE4-8DD0-3B34-FF3ADA6DC9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00778F-5898-3B8F-8642-51D5CC208E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C41BBB-D316-571B-C635-8E1F3087A6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709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A043B-9B5F-F2E0-F397-482E89571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499912-AE14-8CAB-062B-FAA10434CE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97E0DD-25E6-AE57-502A-D476D8C2D3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4BAD04-9DCA-2522-6120-7F4CFA0F23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8990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C36F4-B0B1-9EF0-545C-E7DD96F27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29D0CB-024B-DB4B-4321-B4165D5246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4D064E-8184-5A79-C11D-85F25EF38B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7C1A36-BCE5-B2C2-BF5D-79DD536788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795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033B9-9B59-A8FD-BE8E-D90286D1A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6098F4-D7F3-7C38-DE18-38D0E5B1C5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E46F30-D669-107D-51CE-62B62F5898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F9E915-945F-5328-44A6-0F2C4CCE4A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150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5496E-D901-E9CA-36B0-CB6873E8B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B3E6CC-B697-887B-6607-3B24A7AA69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B1AC08-0F56-7092-5FEC-7AFCDA7C08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145636-8CE6-400B-B108-D7A8C43953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755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67820-80AB-39D0-11B4-7018E270C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CD29C1-383F-E349-ACC3-417025AAE5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5530F7-36AF-9581-ED62-3D2800C768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2EB965-3A25-C121-9D99-52D2A3BED0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488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DC74E-E7EB-CCE5-4424-D7712D72E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FAF8A0-157D-99AA-600C-DA8F0803F2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B3C6F0-954C-B4DB-98CB-10889BB6D3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4F3155-217C-A2A1-B550-0976C614CF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006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A4003-9F43-D212-4AB6-DDAAA7228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56CA02-B6CA-B516-9AD8-06C3E24C1E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545DBF-9711-FE41-BCF1-8A24DB0A33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87E14-2CB5-720D-1875-AD3ECDDE15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49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D7B25-5033-5DCA-BF4B-E7DC19EBA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13B359-BCA0-9EC4-B9D9-DE4345CC23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59B235-16A4-174B-806D-EB5EE6C7C6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C54380-0603-438D-B922-A9CA67BBBD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098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E5684-FD4E-C854-EF7F-E95E2FA5E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27239A-3871-A247-F030-F30B6D0ED0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66B7A2-CDB3-00AF-6F47-E3D0B44CB5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52C447-F356-F399-AAF2-96B3407565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38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6.xml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11" Type="http://schemas.openxmlformats.org/officeDocument/2006/relationships/image" Target="../media/image16.png"/><Relationship Id="rId5" Type="http://schemas.openxmlformats.org/officeDocument/2006/relationships/diagramLayout" Target="../diagrams/layout6.xml"/><Relationship Id="rId10" Type="http://schemas.openxmlformats.org/officeDocument/2006/relationships/image" Target="../media/image15.png"/><Relationship Id="rId4" Type="http://schemas.openxmlformats.org/officeDocument/2006/relationships/diagramData" Target="../diagrams/data6.xml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gif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31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microsoft.com/office/2007/relationships/hdphoto" Target="../media/hdphoto1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gif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0" descr="/mnt/data/a_wide_stylized_conceptual_illustration_graphic_a.png"/>
          <p:cNvPicPr>
            <a:picLocks noChangeAspect="1"/>
          </p:cNvPicPr>
          <p:nvPr/>
        </p:nvPicPr>
        <p:blipFill>
          <a:blip r:embed="rId3"/>
          <a:srcRect r="20689"/>
          <a:stretch>
            <a:fillRect/>
          </a:stretch>
        </p:blipFill>
        <p:spPr>
          <a:xfrm>
            <a:off x="2519309" y="10"/>
            <a:ext cx="9669642" cy="68579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0"/>
          <p:cNvSpPr/>
          <p:nvPr/>
        </p:nvSpPr>
        <p:spPr>
          <a:xfrm>
            <a:off x="312516" y="365125"/>
            <a:ext cx="4347873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dirty="0">
                <a:latin typeface="Amasis MT Pro" panose="020F0502020204030204" pitchFamily="18" charset="0"/>
                <a:ea typeface="+mj-ea"/>
                <a:cs typeface="Angsana New" panose="020B0502040204020203" pitchFamily="18" charset="-34"/>
              </a:rPr>
              <a:t>BDAFRICA </a:t>
            </a:r>
          </a:p>
          <a:p>
            <a:pPr mar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 err="1">
                <a:latin typeface="Amasis MT Pro" panose="020F0502020204030204" pitchFamily="18" charset="0"/>
                <a:ea typeface="+mj-ea"/>
                <a:cs typeface="Angsana New" panose="020B0502040204020203" pitchFamily="18" charset="-34"/>
              </a:rPr>
              <a:t>como</a:t>
            </a:r>
            <a:r>
              <a:rPr lang="en-US" sz="4000" b="1" dirty="0">
                <a:latin typeface="Amasis MT Pro" panose="020F0502020204030204" pitchFamily="18" charset="0"/>
                <a:ea typeface="+mj-ea"/>
                <a:cs typeface="Angsana New" panose="020B0502040204020203" pitchFamily="18" charset="-34"/>
              </a:rPr>
              <a:t> </a:t>
            </a:r>
            <a:r>
              <a:rPr lang="en-US" sz="4000" b="1" dirty="0" err="1">
                <a:latin typeface="Amasis MT Pro" panose="020F0502020204030204" pitchFamily="18" charset="0"/>
                <a:ea typeface="+mj-ea"/>
                <a:cs typeface="Angsana New" panose="020B0502040204020203" pitchFamily="18" charset="-34"/>
              </a:rPr>
              <a:t>catalizador</a:t>
            </a:r>
            <a:r>
              <a:rPr lang="en-US" sz="4000" b="1" dirty="0">
                <a:latin typeface="Amasis MT Pro" panose="020F0502020204030204" pitchFamily="18" charset="0"/>
                <a:ea typeface="+mj-ea"/>
                <a:cs typeface="Angsana New" panose="020B0502040204020203" pitchFamily="18" charset="-34"/>
              </a:rPr>
              <a:t> y </a:t>
            </a:r>
            <a:r>
              <a:rPr lang="en-US" sz="4000" b="1" dirty="0" err="1">
                <a:latin typeface="Amasis MT Pro" panose="020F0502020204030204" pitchFamily="18" charset="0"/>
                <a:ea typeface="+mj-ea"/>
                <a:cs typeface="Angsana New" panose="020B0502040204020203" pitchFamily="18" charset="-34"/>
              </a:rPr>
              <a:t>ecosistema</a:t>
            </a:r>
            <a:endParaRPr lang="en-US" sz="4000" dirty="0">
              <a:latin typeface="Amasis MT Pro" panose="020F0502020204030204" pitchFamily="18" charset="0"/>
              <a:ea typeface="+mj-ea"/>
              <a:cs typeface="Angsana New" panose="020B0502040204020203" pitchFamily="18" charset="-34"/>
            </a:endParaRPr>
          </a:p>
        </p:txBody>
      </p:sp>
      <p:sp>
        <p:nvSpPr>
          <p:cNvPr id="4" name="Text 1"/>
          <p:cNvSpPr/>
          <p:nvPr/>
        </p:nvSpPr>
        <p:spPr>
          <a:xfrm>
            <a:off x="-24385" y="2268554"/>
            <a:ext cx="5081287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De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catálogos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dispersos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al corpus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bibliográfico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analizable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para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cartografiar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y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promover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la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literatura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africana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en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España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Casa África, 7 mayo 2026</a:t>
            </a:r>
          </a:p>
          <a:p>
            <a:pPr mar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María Remedios Fernández Ruiz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Universidad de Málaga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fernandezruiz@uma.es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4A0D48-420B-5F91-EDC8-23A8EC740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33" y="5401203"/>
            <a:ext cx="1553162" cy="15515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6EE87FD-C43B-9469-58D9-667A94B0C3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995" y="5727493"/>
            <a:ext cx="2081473" cy="76538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AE6950-1395-7F60-9584-4C1EBF7E0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">
            <a:extLst>
              <a:ext uri="{FF2B5EF4-FFF2-40B4-BE49-F238E27FC236}">
                <a16:creationId xmlns:a16="http://schemas.microsoft.com/office/drawing/2014/main" id="{DE6103B7-D88A-6D93-0CB6-10665E3C422A}"/>
              </a:ext>
            </a:extLst>
          </p:cNvPr>
          <p:cNvSpPr/>
          <p:nvPr/>
        </p:nvSpPr>
        <p:spPr>
          <a:xfrm>
            <a:off x="502920" y="1014984"/>
            <a:ext cx="11155680" cy="0"/>
          </a:xfrm>
          <a:prstGeom prst="line">
            <a:avLst/>
          </a:prstGeom>
          <a:noFill/>
          <a:ln w="16510">
            <a:solidFill>
              <a:srgbClr val="00A6A6">
                <a:alpha val="9000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28" name="Text 26">
            <a:extLst>
              <a:ext uri="{FF2B5EF4-FFF2-40B4-BE49-F238E27FC236}">
                <a16:creationId xmlns:a16="http://schemas.microsoft.com/office/drawing/2014/main" id="{515B349D-94AD-9F23-61C7-D27741BEB2DC}"/>
              </a:ext>
            </a:extLst>
          </p:cNvPr>
          <p:cNvSpPr/>
          <p:nvPr/>
        </p:nvSpPr>
        <p:spPr>
          <a:xfrm>
            <a:off x="502920" y="6519672"/>
            <a:ext cx="11064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6A7A86"/>
                </a:solidFill>
              </a:rPr>
              <a:t>BDAFRICA | María Remedios Fernández Ruiz | fernandezruiz@uma.es</a:t>
            </a:r>
            <a:endParaRPr lang="en-US" sz="900" dirty="0"/>
          </a:p>
        </p:txBody>
      </p:sp>
      <p:graphicFrame>
        <p:nvGraphicFramePr>
          <p:cNvPr id="3" name="Marcador de contenido 3">
            <a:extLst>
              <a:ext uri="{FF2B5EF4-FFF2-40B4-BE49-F238E27FC236}">
                <a16:creationId xmlns:a16="http://schemas.microsoft.com/office/drawing/2014/main" id="{35D7F176-ADF1-A921-0229-A7D04A90B3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5214945"/>
              </p:ext>
            </p:extLst>
          </p:nvPr>
        </p:nvGraphicFramePr>
        <p:xfrm>
          <a:off x="7945120" y="993394"/>
          <a:ext cx="3698240" cy="1300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4">
            <a:extLst>
              <a:ext uri="{FF2B5EF4-FFF2-40B4-BE49-F238E27FC236}">
                <a16:creationId xmlns:a16="http://schemas.microsoft.com/office/drawing/2014/main" id="{AF6F9FF3-D5A0-68C6-04CB-8BEC0AB2A2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05" y="2427731"/>
            <a:ext cx="11500990" cy="33765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F2A4E93B-2691-C1A2-FD05-FA6D87196E3F}"/>
              </a:ext>
            </a:extLst>
          </p:cNvPr>
          <p:cNvSpPr/>
          <p:nvPr/>
        </p:nvSpPr>
        <p:spPr>
          <a:xfrm>
            <a:off x="502920" y="529906"/>
            <a:ext cx="77724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2.2.b. </a:t>
            </a:r>
            <a:r>
              <a:rPr lang="en-US" sz="2200" b="1" dirty="0" err="1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Almacenamiento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038168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F0588F-03C6-B293-A0B6-FB833F657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">
            <a:extLst>
              <a:ext uri="{FF2B5EF4-FFF2-40B4-BE49-F238E27FC236}">
                <a16:creationId xmlns:a16="http://schemas.microsoft.com/office/drawing/2014/main" id="{E20CEBF1-7B93-6D7A-C645-726DB537630A}"/>
              </a:ext>
            </a:extLst>
          </p:cNvPr>
          <p:cNvSpPr/>
          <p:nvPr/>
        </p:nvSpPr>
        <p:spPr>
          <a:xfrm>
            <a:off x="502920" y="1014984"/>
            <a:ext cx="11155680" cy="0"/>
          </a:xfrm>
          <a:prstGeom prst="line">
            <a:avLst/>
          </a:prstGeom>
          <a:noFill/>
          <a:ln w="16510">
            <a:solidFill>
              <a:srgbClr val="00A6A6">
                <a:alpha val="9000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28" name="Text 26">
            <a:extLst>
              <a:ext uri="{FF2B5EF4-FFF2-40B4-BE49-F238E27FC236}">
                <a16:creationId xmlns:a16="http://schemas.microsoft.com/office/drawing/2014/main" id="{4D05F62A-26AD-8789-412B-C622B2BF9DB4}"/>
              </a:ext>
            </a:extLst>
          </p:cNvPr>
          <p:cNvSpPr/>
          <p:nvPr/>
        </p:nvSpPr>
        <p:spPr>
          <a:xfrm>
            <a:off x="502920" y="6519672"/>
            <a:ext cx="11064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6A7A86"/>
                </a:solidFill>
              </a:rPr>
              <a:t>BDAFRICA | María Remedios Fernández Ruiz | fernandezruiz@uma.es</a:t>
            </a:r>
            <a:endParaRPr lang="en-US" sz="900" dirty="0"/>
          </a:p>
        </p:txBody>
      </p:sp>
      <p:graphicFrame>
        <p:nvGraphicFramePr>
          <p:cNvPr id="5" name="Marcador de contenido 3">
            <a:extLst>
              <a:ext uri="{FF2B5EF4-FFF2-40B4-BE49-F238E27FC236}">
                <a16:creationId xmlns:a16="http://schemas.microsoft.com/office/drawing/2014/main" id="{C0B712F7-323D-A08B-506D-8ACE651489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6296780"/>
              </p:ext>
            </p:extLst>
          </p:nvPr>
        </p:nvGraphicFramePr>
        <p:xfrm>
          <a:off x="7960360" y="1031494"/>
          <a:ext cx="3698240" cy="1300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9DBE7990-D328-8E24-2B21-3CE2BCE27B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5003" y="2261999"/>
            <a:ext cx="4761138" cy="4083937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9CC70B0-A9CD-AE19-313A-808CA42E2A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860" y="2280286"/>
            <a:ext cx="3488200" cy="4083937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25400"/>
          </a:effectLst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6EF0FA20-9F1D-D163-E03A-6B4C2150869E}"/>
              </a:ext>
            </a:extLst>
          </p:cNvPr>
          <p:cNvSpPr/>
          <p:nvPr/>
        </p:nvSpPr>
        <p:spPr>
          <a:xfrm>
            <a:off x="502920" y="529906"/>
            <a:ext cx="77724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2.2.c. </a:t>
            </a:r>
            <a:r>
              <a:rPr lang="en-US" sz="2200" b="1" dirty="0" err="1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Tratamiento</a:t>
            </a:r>
            <a:r>
              <a:rPr lang="en-US" sz="2200" b="1" dirty="0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de </a:t>
            </a:r>
            <a:r>
              <a:rPr lang="en-US" sz="2200" b="1" dirty="0" err="1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los</a:t>
            </a:r>
            <a:r>
              <a:rPr lang="en-US" sz="2200" b="1" dirty="0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</a:t>
            </a:r>
            <a:r>
              <a:rPr lang="en-US" sz="2200" b="1" dirty="0" err="1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datos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167553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857E2A-F96B-5CDC-336B-8B62F3110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">
            <a:extLst>
              <a:ext uri="{FF2B5EF4-FFF2-40B4-BE49-F238E27FC236}">
                <a16:creationId xmlns:a16="http://schemas.microsoft.com/office/drawing/2014/main" id="{8E121660-46C6-1E37-CE08-A0998318E4B2}"/>
              </a:ext>
            </a:extLst>
          </p:cNvPr>
          <p:cNvSpPr/>
          <p:nvPr/>
        </p:nvSpPr>
        <p:spPr>
          <a:xfrm>
            <a:off x="502920" y="1014984"/>
            <a:ext cx="11155680" cy="0"/>
          </a:xfrm>
          <a:prstGeom prst="line">
            <a:avLst/>
          </a:prstGeom>
          <a:noFill/>
          <a:ln w="16510">
            <a:solidFill>
              <a:srgbClr val="00A6A6">
                <a:alpha val="9000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28" name="Text 26">
            <a:extLst>
              <a:ext uri="{FF2B5EF4-FFF2-40B4-BE49-F238E27FC236}">
                <a16:creationId xmlns:a16="http://schemas.microsoft.com/office/drawing/2014/main" id="{1C29584A-EEAB-2CAE-FEC4-E2E43D2E75FE}"/>
              </a:ext>
            </a:extLst>
          </p:cNvPr>
          <p:cNvSpPr/>
          <p:nvPr/>
        </p:nvSpPr>
        <p:spPr>
          <a:xfrm>
            <a:off x="502920" y="6519672"/>
            <a:ext cx="11064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6A7A86"/>
                </a:solidFill>
              </a:rPr>
              <a:t>BDAFRICA | María Remedios Fernández Ruiz | fernandezruiz@uma.es</a:t>
            </a:r>
            <a:endParaRPr lang="en-US" sz="900" dirty="0"/>
          </a:p>
        </p:txBody>
      </p:sp>
      <p:pic>
        <p:nvPicPr>
          <p:cNvPr id="3" name="Imagen 10">
            <a:extLst>
              <a:ext uri="{FF2B5EF4-FFF2-40B4-BE49-F238E27FC236}">
                <a16:creationId xmlns:a16="http://schemas.microsoft.com/office/drawing/2014/main" id="{0F6FC1E0-35B8-74CB-5229-D7F97ECB1B4A}"/>
              </a:ext>
            </a:extLst>
          </p:cNvPr>
          <p:cNvPicPr/>
          <p:nvPr/>
        </p:nvPicPr>
        <p:blipFill rotWithShape="1">
          <a:blip r:embed="rId3"/>
          <a:srcRect l="12875" t="30730" b="6558"/>
          <a:stretch/>
        </p:blipFill>
        <p:spPr bwMode="auto">
          <a:xfrm>
            <a:off x="502921" y="1091820"/>
            <a:ext cx="3872310" cy="152641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xtLst>
            <a:ext uri="{53640926-AAD7-44d8-BBD7-CCE9431645EC}">
              <a14:shadowObscured xmlns="" xmlns:a14="http://schemas.microsoft.com/office/drawing/2010/main" xmlns:lc="http://schemas.openxmlformats.org/drawingml/2006/lockedCanvas"/>
            </a:ext>
          </a:extLst>
        </p:spPr>
      </p:pic>
      <p:graphicFrame>
        <p:nvGraphicFramePr>
          <p:cNvPr id="6" name="Marcador de contenido 3">
            <a:extLst>
              <a:ext uri="{FF2B5EF4-FFF2-40B4-BE49-F238E27FC236}">
                <a16:creationId xmlns:a16="http://schemas.microsoft.com/office/drawing/2014/main" id="{8392BA15-F43F-51AB-A170-444852F329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6901972"/>
              </p:ext>
            </p:extLst>
          </p:nvPr>
        </p:nvGraphicFramePr>
        <p:xfrm>
          <a:off x="8296521" y="35560"/>
          <a:ext cx="3698240" cy="1300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CF02A6FF-5B05-FDB5-404C-0AB8973EE5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920" y="2791969"/>
            <a:ext cx="5347864" cy="40660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48A5F6-4A19-42C8-95DB-79D8B721D0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55289" y="1033271"/>
            <a:ext cx="4522963" cy="2875312"/>
          </a:xfrm>
          <a:prstGeom prst="rect">
            <a:avLst/>
          </a:prstGeom>
        </p:spPr>
      </p:pic>
      <p:pic>
        <p:nvPicPr>
          <p:cNvPr id="5" name="Imagen 9">
            <a:extLst>
              <a:ext uri="{FF2B5EF4-FFF2-40B4-BE49-F238E27FC236}">
                <a16:creationId xmlns:a16="http://schemas.microsoft.com/office/drawing/2014/main" id="{3B78D127-B6CE-5CB2-D240-6A7183BC24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289" y="3964411"/>
            <a:ext cx="3461390" cy="18786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n 10">
            <a:extLst>
              <a:ext uri="{FF2B5EF4-FFF2-40B4-BE49-F238E27FC236}">
                <a16:creationId xmlns:a16="http://schemas.microsoft.com/office/drawing/2014/main" id="{0202EBA9-CE3F-F815-328B-65C405903B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579" y="3628544"/>
            <a:ext cx="3698241" cy="22299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 0">
            <a:extLst>
              <a:ext uri="{FF2B5EF4-FFF2-40B4-BE49-F238E27FC236}">
                <a16:creationId xmlns:a16="http://schemas.microsoft.com/office/drawing/2014/main" id="{F6E7EA97-2472-3CBC-3551-FD509E8896D3}"/>
              </a:ext>
            </a:extLst>
          </p:cNvPr>
          <p:cNvSpPr/>
          <p:nvPr/>
        </p:nvSpPr>
        <p:spPr>
          <a:xfrm>
            <a:off x="502920" y="529906"/>
            <a:ext cx="77724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2.2.d. </a:t>
            </a:r>
            <a:r>
              <a:rPr lang="en-US" sz="2200" b="1" dirty="0" err="1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Difusión</a:t>
            </a:r>
            <a:r>
              <a:rPr lang="en-US" sz="2200" b="1" dirty="0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: </a:t>
            </a:r>
            <a:r>
              <a:rPr lang="en-US" sz="2200" b="1" dirty="0" err="1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exportación</a:t>
            </a:r>
            <a:r>
              <a:rPr lang="en-US" sz="2200" b="1" dirty="0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y </a:t>
            </a:r>
            <a:r>
              <a:rPr lang="en-US" sz="2200" b="1" dirty="0" err="1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publicación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215921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310896"/>
            <a:ext cx="77724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3. </a:t>
            </a:r>
            <a:r>
              <a:rPr lang="en-US" sz="2200" b="1" dirty="0" err="1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Resultados</a:t>
            </a:r>
            <a:r>
              <a:rPr lang="en-US" sz="2200" b="1" dirty="0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: de </a:t>
            </a:r>
            <a:r>
              <a:rPr lang="en-US" sz="2200" b="1" dirty="0" err="1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los</a:t>
            </a:r>
            <a:r>
              <a:rPr lang="en-US" sz="2200" b="1" dirty="0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</a:t>
            </a:r>
            <a:r>
              <a:rPr lang="en-US" sz="2200" b="1" dirty="0" err="1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catálogos</a:t>
            </a:r>
            <a:r>
              <a:rPr lang="en-US" sz="2200" b="1" dirty="0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al corpus </a:t>
            </a:r>
            <a:r>
              <a:rPr lang="en-US" sz="2200" b="1" dirty="0" err="1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analizable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502920" y="713232"/>
            <a:ext cx="79552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5E6D77"/>
                </a:solidFill>
              </a:rPr>
              <a:t>El corpus transforma intuiciones </a:t>
            </a:r>
            <a:r>
              <a:rPr lang="en-US" sz="950" dirty="0" err="1">
                <a:solidFill>
                  <a:srgbClr val="5E6D77"/>
                </a:solidFill>
              </a:rPr>
              <a:t>en</a:t>
            </a:r>
            <a:r>
              <a:rPr lang="en-US" sz="950" dirty="0">
                <a:solidFill>
                  <a:srgbClr val="5E6D77"/>
                </a:solidFill>
              </a:rPr>
              <a:t>  </a:t>
            </a:r>
            <a:r>
              <a:rPr lang="en-US" sz="950" dirty="0" err="1">
                <a:solidFill>
                  <a:srgbClr val="5E6D77"/>
                </a:solidFill>
              </a:rPr>
              <a:t>datos</a:t>
            </a:r>
            <a:r>
              <a:rPr lang="en-US" sz="950" dirty="0">
                <a:solidFill>
                  <a:srgbClr val="5E6D77"/>
                </a:solidFill>
              </a:rPr>
              <a:t> </a:t>
            </a:r>
            <a:r>
              <a:rPr lang="en-US" sz="950" dirty="0" err="1">
                <a:solidFill>
                  <a:srgbClr val="5E6D77"/>
                </a:solidFill>
              </a:rPr>
              <a:t>globales</a:t>
            </a:r>
            <a:r>
              <a:rPr lang="en-US" sz="950" dirty="0">
                <a:solidFill>
                  <a:srgbClr val="5E6D77"/>
                </a:solidFill>
              </a:rPr>
              <a:t>, series temporales y segmentos comparables.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502920" y="1014984"/>
            <a:ext cx="11155680" cy="0"/>
          </a:xfrm>
          <a:prstGeom prst="line">
            <a:avLst/>
          </a:prstGeom>
          <a:noFill/>
          <a:ln w="16510">
            <a:solidFill>
              <a:srgbClr val="00A6A6">
                <a:alpha val="9000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25" name="Text 23"/>
          <p:cNvSpPr/>
          <p:nvPr/>
        </p:nvSpPr>
        <p:spPr>
          <a:xfrm>
            <a:off x="6400800" y="1325880"/>
            <a:ext cx="42062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0B1F33"/>
                </a:solidFill>
              </a:rPr>
              <a:t>Lectura clave</a:t>
            </a:r>
            <a:endParaRPr lang="en-US" sz="2000" dirty="0"/>
          </a:p>
        </p:txBody>
      </p:sp>
      <p:sp>
        <p:nvSpPr>
          <p:cNvPr id="26" name="Text 24"/>
          <p:cNvSpPr/>
          <p:nvPr/>
        </p:nvSpPr>
        <p:spPr>
          <a:xfrm>
            <a:off x="6400800" y="1828800"/>
            <a:ext cx="5166360" cy="118872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17324D"/>
                </a:solidFill>
              </a:rPr>
              <a:t>El gran salto se produce en los años 2000. BDAFRICA no solo mide aumento: ayuda a conectar la evolución con premios, migraciones, cambios editoriales e interés académico.</a:t>
            </a:r>
            <a:endParaRPr lang="en-US" sz="1800" dirty="0"/>
          </a:p>
        </p:txBody>
      </p:sp>
      <p:sp>
        <p:nvSpPr>
          <p:cNvPr id="27" name="Shape 25"/>
          <p:cNvSpPr/>
          <p:nvPr/>
        </p:nvSpPr>
        <p:spPr>
          <a:xfrm>
            <a:off x="6446520" y="3401568"/>
            <a:ext cx="2834640" cy="329184"/>
          </a:xfrm>
          <a:prstGeom prst="roundRect">
            <a:avLst>
              <a:gd name="adj" fmla="val 16667"/>
            </a:avLst>
          </a:prstGeom>
          <a:solidFill>
            <a:srgbClr val="12324A">
              <a:alpha val="93000"/>
            </a:srgbClr>
          </a:solidFill>
          <a:ln w="12700">
            <a:solidFill>
              <a:srgbClr val="12324A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s-ES" dirty="0"/>
          </a:p>
        </p:txBody>
      </p:sp>
      <p:sp>
        <p:nvSpPr>
          <p:cNvPr id="28" name="Text 26"/>
          <p:cNvSpPr/>
          <p:nvPr/>
        </p:nvSpPr>
        <p:spPr>
          <a:xfrm>
            <a:off x="6519672" y="3474720"/>
            <a:ext cx="2688336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</a:rPr>
              <a:t>1361 </a:t>
            </a:r>
            <a:r>
              <a:rPr lang="en-US" sz="1000" b="1" dirty="0" err="1">
                <a:solidFill>
                  <a:srgbClr val="FFFFFF"/>
                </a:solidFill>
              </a:rPr>
              <a:t>registros</a:t>
            </a:r>
            <a:endParaRPr lang="en-US" sz="1000" dirty="0"/>
          </a:p>
        </p:txBody>
      </p:sp>
      <p:sp>
        <p:nvSpPr>
          <p:cNvPr id="29" name="Shape 27"/>
          <p:cNvSpPr/>
          <p:nvPr/>
        </p:nvSpPr>
        <p:spPr>
          <a:xfrm>
            <a:off x="9464040" y="3401568"/>
            <a:ext cx="1600200" cy="329184"/>
          </a:xfrm>
          <a:prstGeom prst="roundRect">
            <a:avLst>
              <a:gd name="adj" fmla="val 16667"/>
            </a:avLst>
          </a:prstGeom>
          <a:solidFill>
            <a:srgbClr val="FF6F59">
              <a:alpha val="93000"/>
            </a:srgbClr>
          </a:solidFill>
          <a:ln w="12700">
            <a:solidFill>
              <a:srgbClr val="FF6F5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30" name="Text 28"/>
          <p:cNvSpPr/>
          <p:nvPr/>
        </p:nvSpPr>
        <p:spPr>
          <a:xfrm>
            <a:off x="9537192" y="3474720"/>
            <a:ext cx="1453896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</a:rPr>
              <a:t>395 </a:t>
            </a:r>
            <a:r>
              <a:rPr lang="en-US" sz="1000" b="1" dirty="0" err="1">
                <a:solidFill>
                  <a:srgbClr val="FFFFFF"/>
                </a:solidFill>
              </a:rPr>
              <a:t>autoras</a:t>
            </a:r>
            <a:r>
              <a:rPr lang="en-US" sz="1000" b="1" dirty="0">
                <a:solidFill>
                  <a:srgbClr val="FFFFFF"/>
                </a:solidFill>
              </a:rPr>
              <a:t>/es</a:t>
            </a:r>
            <a:endParaRPr lang="en-US" sz="1000" dirty="0"/>
          </a:p>
        </p:txBody>
      </p:sp>
      <p:sp>
        <p:nvSpPr>
          <p:cNvPr id="31" name="Shape 29"/>
          <p:cNvSpPr/>
          <p:nvPr/>
        </p:nvSpPr>
        <p:spPr>
          <a:xfrm>
            <a:off x="6446520" y="3886200"/>
            <a:ext cx="2286000" cy="329184"/>
          </a:xfrm>
          <a:prstGeom prst="roundRect">
            <a:avLst>
              <a:gd name="adj" fmla="val 16667"/>
            </a:avLst>
          </a:prstGeom>
          <a:solidFill>
            <a:srgbClr val="00A6A6">
              <a:alpha val="93000"/>
            </a:srgbClr>
          </a:solidFill>
          <a:ln w="12700">
            <a:solidFill>
              <a:srgbClr val="00A6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s-ES" dirty="0"/>
          </a:p>
        </p:txBody>
      </p:sp>
      <p:sp>
        <p:nvSpPr>
          <p:cNvPr id="32" name="Text 30"/>
          <p:cNvSpPr/>
          <p:nvPr/>
        </p:nvSpPr>
        <p:spPr>
          <a:xfrm>
            <a:off x="6519672" y="3959352"/>
            <a:ext cx="2139696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</a:rPr>
              <a:t>350 </a:t>
            </a:r>
            <a:r>
              <a:rPr lang="en-US" sz="1000" b="1" dirty="0" err="1">
                <a:solidFill>
                  <a:srgbClr val="FFFFFF"/>
                </a:solidFill>
              </a:rPr>
              <a:t>traductoras</a:t>
            </a:r>
            <a:r>
              <a:rPr lang="en-US" sz="1000" b="1" dirty="0">
                <a:solidFill>
                  <a:srgbClr val="FFFFFF"/>
                </a:solidFill>
              </a:rPr>
              <a:t>/es </a:t>
            </a:r>
            <a:endParaRPr lang="en-US" sz="1000" dirty="0"/>
          </a:p>
        </p:txBody>
      </p:sp>
      <p:sp>
        <p:nvSpPr>
          <p:cNvPr id="33" name="Shape 31"/>
          <p:cNvSpPr/>
          <p:nvPr/>
        </p:nvSpPr>
        <p:spPr>
          <a:xfrm>
            <a:off x="8961120" y="3886200"/>
            <a:ext cx="1508760" cy="329184"/>
          </a:xfrm>
          <a:prstGeom prst="roundRect">
            <a:avLst>
              <a:gd name="adj" fmla="val 16667"/>
            </a:avLst>
          </a:prstGeom>
          <a:solidFill>
            <a:srgbClr val="E7B75F">
              <a:alpha val="93000"/>
            </a:srgbClr>
          </a:solidFill>
          <a:ln w="12700">
            <a:solidFill>
              <a:srgbClr val="E7B75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34" name="Text 32"/>
          <p:cNvSpPr/>
          <p:nvPr/>
        </p:nvSpPr>
        <p:spPr>
          <a:xfrm>
            <a:off x="9034272" y="3959352"/>
            <a:ext cx="1362456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</a:rPr>
              <a:t>41 </a:t>
            </a:r>
            <a:r>
              <a:rPr lang="en-US" sz="1000" b="1" dirty="0" err="1">
                <a:solidFill>
                  <a:srgbClr val="FFFFFF"/>
                </a:solidFill>
              </a:rPr>
              <a:t>países</a:t>
            </a:r>
            <a:endParaRPr lang="en-US" sz="1000" dirty="0"/>
          </a:p>
        </p:txBody>
      </p:sp>
      <p:pic>
        <p:nvPicPr>
          <p:cNvPr id="38" name="Imagen 3">
            <a:extLst>
              <a:ext uri="{FF2B5EF4-FFF2-40B4-BE49-F238E27FC236}">
                <a16:creationId xmlns:a16="http://schemas.microsoft.com/office/drawing/2014/main" id="{A868011D-8976-FCEF-DD48-BD20F0847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" y="1080190"/>
            <a:ext cx="3227764" cy="1836133"/>
          </a:xfrm>
          <a:prstGeom prst="rect">
            <a:avLst/>
          </a:prstGeom>
          <a:effectLst>
            <a:softEdge rad="0"/>
          </a:effectLst>
        </p:spPr>
      </p:pic>
      <p:sp>
        <p:nvSpPr>
          <p:cNvPr id="5" name="Text 26">
            <a:extLst>
              <a:ext uri="{FF2B5EF4-FFF2-40B4-BE49-F238E27FC236}">
                <a16:creationId xmlns:a16="http://schemas.microsoft.com/office/drawing/2014/main" id="{D2CDC65B-2E5A-9850-5584-03218E75D039}"/>
              </a:ext>
            </a:extLst>
          </p:cNvPr>
          <p:cNvSpPr/>
          <p:nvPr/>
        </p:nvSpPr>
        <p:spPr>
          <a:xfrm>
            <a:off x="502920" y="6519672"/>
            <a:ext cx="11064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6A7A86"/>
                </a:solidFill>
              </a:rPr>
              <a:t>BDAFRICA | María Remedios Fernández Ruiz | fernandezruiz@uma.es</a:t>
            </a:r>
            <a:endParaRPr lang="en-US" sz="900" dirty="0"/>
          </a:p>
        </p:txBody>
      </p:sp>
      <p:pic>
        <p:nvPicPr>
          <p:cNvPr id="6" name="BDAFRICA">
            <a:hlinkClick r:id="" action="ppaction://media"/>
            <a:extLst>
              <a:ext uri="{FF2B5EF4-FFF2-40B4-BE49-F238E27FC236}">
                <a16:creationId xmlns:a16="http://schemas.microsoft.com/office/drawing/2014/main" id="{775979AF-F283-FBCA-C93B-D90765EF87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2919" y="2916323"/>
            <a:ext cx="5433276" cy="3941677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A31182-3176-3DE2-16D2-6D26E9A4A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>
            <a:extLst>
              <a:ext uri="{FF2B5EF4-FFF2-40B4-BE49-F238E27FC236}">
                <a16:creationId xmlns:a16="http://schemas.microsoft.com/office/drawing/2014/main" id="{72E5B6A7-2D8F-D517-5057-D996E291BDB2}"/>
              </a:ext>
            </a:extLst>
          </p:cNvPr>
          <p:cNvSpPr/>
          <p:nvPr/>
        </p:nvSpPr>
        <p:spPr>
          <a:xfrm>
            <a:off x="502920" y="713232"/>
            <a:ext cx="79552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5E6D77"/>
                </a:solidFill>
              </a:rPr>
              <a:t>El corpus transforma intuiciones </a:t>
            </a:r>
            <a:r>
              <a:rPr lang="en-US" sz="950" dirty="0" err="1">
                <a:solidFill>
                  <a:srgbClr val="5E6D77"/>
                </a:solidFill>
              </a:rPr>
              <a:t>en</a:t>
            </a:r>
            <a:r>
              <a:rPr lang="en-US" sz="950" dirty="0">
                <a:solidFill>
                  <a:srgbClr val="5E6D77"/>
                </a:solidFill>
              </a:rPr>
              <a:t>  </a:t>
            </a:r>
            <a:r>
              <a:rPr lang="en-US" sz="950" dirty="0" err="1">
                <a:solidFill>
                  <a:srgbClr val="5E6D77"/>
                </a:solidFill>
              </a:rPr>
              <a:t>datos</a:t>
            </a:r>
            <a:r>
              <a:rPr lang="en-US" sz="950" dirty="0">
                <a:solidFill>
                  <a:srgbClr val="5E6D77"/>
                </a:solidFill>
              </a:rPr>
              <a:t> </a:t>
            </a:r>
            <a:r>
              <a:rPr lang="en-US" sz="950" dirty="0" err="1">
                <a:solidFill>
                  <a:srgbClr val="5E6D77"/>
                </a:solidFill>
              </a:rPr>
              <a:t>globales</a:t>
            </a:r>
            <a:r>
              <a:rPr lang="en-US" sz="950" dirty="0">
                <a:solidFill>
                  <a:srgbClr val="5E6D77"/>
                </a:solidFill>
              </a:rPr>
              <a:t>, series temporales y segmentos comparables.</a:t>
            </a:r>
            <a:endParaRPr lang="en-US" sz="950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4EBA7C9C-F90D-BCDB-FA2B-77C7214466AD}"/>
              </a:ext>
            </a:extLst>
          </p:cNvPr>
          <p:cNvSpPr/>
          <p:nvPr/>
        </p:nvSpPr>
        <p:spPr>
          <a:xfrm>
            <a:off x="502920" y="1014984"/>
            <a:ext cx="11155680" cy="0"/>
          </a:xfrm>
          <a:prstGeom prst="line">
            <a:avLst/>
          </a:prstGeom>
          <a:noFill/>
          <a:ln w="16510">
            <a:solidFill>
              <a:srgbClr val="00A6A6">
                <a:alpha val="9000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829BE41-81B1-9C13-C890-64E0498C7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003" y="1301952"/>
            <a:ext cx="5261053" cy="387891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Imagen 5">
            <a:extLst>
              <a:ext uri="{FF2B5EF4-FFF2-40B4-BE49-F238E27FC236}">
                <a16:creationId xmlns:a16="http://schemas.microsoft.com/office/drawing/2014/main" id="{4BEA79DF-695E-8CC8-FAE2-10FA1A1D7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055" y="1292223"/>
            <a:ext cx="5026941" cy="389268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11" name="Text 26">
            <a:extLst>
              <a:ext uri="{FF2B5EF4-FFF2-40B4-BE49-F238E27FC236}">
                <a16:creationId xmlns:a16="http://schemas.microsoft.com/office/drawing/2014/main" id="{8D681A81-0DCC-8833-BB02-106319B1F89F}"/>
              </a:ext>
            </a:extLst>
          </p:cNvPr>
          <p:cNvSpPr/>
          <p:nvPr/>
        </p:nvSpPr>
        <p:spPr>
          <a:xfrm>
            <a:off x="502920" y="6519672"/>
            <a:ext cx="11064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6A7A86"/>
                </a:solidFill>
              </a:rPr>
              <a:t>BDAFRICA | María Remedios Fernández Ruiz | fernandezruiz@uma.es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731019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B31B83-5110-5ACC-1896-D681F2588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>
            <a:extLst>
              <a:ext uri="{FF2B5EF4-FFF2-40B4-BE49-F238E27FC236}">
                <a16:creationId xmlns:a16="http://schemas.microsoft.com/office/drawing/2014/main" id="{5437D720-BA29-CC20-60C3-DD4F45958452}"/>
              </a:ext>
            </a:extLst>
          </p:cNvPr>
          <p:cNvSpPr/>
          <p:nvPr/>
        </p:nvSpPr>
        <p:spPr>
          <a:xfrm>
            <a:off x="502920" y="713232"/>
            <a:ext cx="79552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5E6D77"/>
                </a:solidFill>
              </a:rPr>
              <a:t>El corpus transforma intuiciones </a:t>
            </a:r>
            <a:r>
              <a:rPr lang="en-US" sz="950" dirty="0" err="1">
                <a:solidFill>
                  <a:srgbClr val="5E6D77"/>
                </a:solidFill>
              </a:rPr>
              <a:t>en</a:t>
            </a:r>
            <a:r>
              <a:rPr lang="en-US" sz="950" dirty="0">
                <a:solidFill>
                  <a:srgbClr val="5E6D77"/>
                </a:solidFill>
              </a:rPr>
              <a:t>  </a:t>
            </a:r>
            <a:r>
              <a:rPr lang="en-US" sz="950" dirty="0" err="1">
                <a:solidFill>
                  <a:srgbClr val="5E6D77"/>
                </a:solidFill>
              </a:rPr>
              <a:t>datos</a:t>
            </a:r>
            <a:r>
              <a:rPr lang="en-US" sz="950" dirty="0">
                <a:solidFill>
                  <a:srgbClr val="5E6D77"/>
                </a:solidFill>
              </a:rPr>
              <a:t> </a:t>
            </a:r>
            <a:r>
              <a:rPr lang="en-US" sz="950" dirty="0" err="1">
                <a:solidFill>
                  <a:srgbClr val="5E6D77"/>
                </a:solidFill>
              </a:rPr>
              <a:t>globales</a:t>
            </a:r>
            <a:r>
              <a:rPr lang="en-US" sz="950" dirty="0">
                <a:solidFill>
                  <a:srgbClr val="5E6D77"/>
                </a:solidFill>
              </a:rPr>
              <a:t>, series temporales y segmentos comparables.</a:t>
            </a:r>
            <a:endParaRPr lang="en-US" sz="950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18399113-ECD8-B19C-9A68-FF6A2E81F79F}"/>
              </a:ext>
            </a:extLst>
          </p:cNvPr>
          <p:cNvSpPr/>
          <p:nvPr/>
        </p:nvSpPr>
        <p:spPr>
          <a:xfrm>
            <a:off x="502920" y="1014984"/>
            <a:ext cx="11155680" cy="0"/>
          </a:xfrm>
          <a:prstGeom prst="line">
            <a:avLst/>
          </a:prstGeom>
          <a:noFill/>
          <a:ln w="16510">
            <a:solidFill>
              <a:srgbClr val="00A6A6">
                <a:alpha val="9000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pic>
        <p:nvPicPr>
          <p:cNvPr id="6" name="Imagen 6">
            <a:extLst>
              <a:ext uri="{FF2B5EF4-FFF2-40B4-BE49-F238E27FC236}">
                <a16:creationId xmlns:a16="http://schemas.microsoft.com/office/drawing/2014/main" id="{5BEEAEB8-548D-F414-91BF-CCDBA17EE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230" y="1014984"/>
            <a:ext cx="7183940" cy="4954179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7" name="Imagen 2">
            <a:extLst>
              <a:ext uri="{FF2B5EF4-FFF2-40B4-BE49-F238E27FC236}">
                <a16:creationId xmlns:a16="http://schemas.microsoft.com/office/drawing/2014/main" id="{36B97A38-33FE-72FC-A5AA-CA056D601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" y="1014984"/>
            <a:ext cx="3880342" cy="2338892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A15BB8-38F0-1D02-1D24-6738196D3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3410713"/>
            <a:ext cx="4472347" cy="2734055"/>
          </a:xfrm>
          <a:prstGeom prst="rect">
            <a:avLst/>
          </a:prstGeom>
        </p:spPr>
      </p:pic>
      <p:sp>
        <p:nvSpPr>
          <p:cNvPr id="11" name="Text 26">
            <a:extLst>
              <a:ext uri="{FF2B5EF4-FFF2-40B4-BE49-F238E27FC236}">
                <a16:creationId xmlns:a16="http://schemas.microsoft.com/office/drawing/2014/main" id="{5E44E578-CECF-0C0A-22AD-D7920FF13DE7}"/>
              </a:ext>
            </a:extLst>
          </p:cNvPr>
          <p:cNvSpPr/>
          <p:nvPr/>
        </p:nvSpPr>
        <p:spPr>
          <a:xfrm>
            <a:off x="502920" y="6519672"/>
            <a:ext cx="11064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6A7A86"/>
                </a:solidFill>
              </a:rPr>
              <a:t>BDAFRICA | María Remedios Fernández Ruiz | fernandezruiz@uma.es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964570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AC7570-4B0E-D75A-6E3E-A6105AE4B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>
            <a:extLst>
              <a:ext uri="{FF2B5EF4-FFF2-40B4-BE49-F238E27FC236}">
                <a16:creationId xmlns:a16="http://schemas.microsoft.com/office/drawing/2014/main" id="{0514A0D1-A842-A912-7A9D-DA428CD94370}"/>
              </a:ext>
            </a:extLst>
          </p:cNvPr>
          <p:cNvSpPr/>
          <p:nvPr/>
        </p:nvSpPr>
        <p:spPr>
          <a:xfrm>
            <a:off x="502920" y="713232"/>
            <a:ext cx="79552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5E6D77"/>
                </a:solidFill>
              </a:rPr>
              <a:t>El corpus transforma intuiciones </a:t>
            </a:r>
            <a:r>
              <a:rPr lang="en-US" sz="950" dirty="0" err="1">
                <a:solidFill>
                  <a:srgbClr val="5E6D77"/>
                </a:solidFill>
              </a:rPr>
              <a:t>en</a:t>
            </a:r>
            <a:r>
              <a:rPr lang="en-US" sz="950" dirty="0">
                <a:solidFill>
                  <a:srgbClr val="5E6D77"/>
                </a:solidFill>
              </a:rPr>
              <a:t>  </a:t>
            </a:r>
            <a:r>
              <a:rPr lang="en-US" sz="950" dirty="0" err="1">
                <a:solidFill>
                  <a:srgbClr val="5E6D77"/>
                </a:solidFill>
              </a:rPr>
              <a:t>datos</a:t>
            </a:r>
            <a:r>
              <a:rPr lang="en-US" sz="950" dirty="0">
                <a:solidFill>
                  <a:srgbClr val="5E6D77"/>
                </a:solidFill>
              </a:rPr>
              <a:t> </a:t>
            </a:r>
            <a:r>
              <a:rPr lang="en-US" sz="950" dirty="0" err="1">
                <a:solidFill>
                  <a:srgbClr val="5E6D77"/>
                </a:solidFill>
              </a:rPr>
              <a:t>globales</a:t>
            </a:r>
            <a:r>
              <a:rPr lang="en-US" sz="950" dirty="0">
                <a:solidFill>
                  <a:srgbClr val="5E6D77"/>
                </a:solidFill>
              </a:rPr>
              <a:t>, series temporales y segmentos comparables.</a:t>
            </a:r>
            <a:endParaRPr lang="en-US" sz="950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21D01891-97BA-0551-0779-82830A6FDCF0}"/>
              </a:ext>
            </a:extLst>
          </p:cNvPr>
          <p:cNvSpPr/>
          <p:nvPr/>
        </p:nvSpPr>
        <p:spPr>
          <a:xfrm>
            <a:off x="502920" y="1014984"/>
            <a:ext cx="11155680" cy="0"/>
          </a:xfrm>
          <a:prstGeom prst="line">
            <a:avLst/>
          </a:prstGeom>
          <a:noFill/>
          <a:ln w="16510">
            <a:solidFill>
              <a:srgbClr val="00A6A6">
                <a:alpha val="9000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pic>
        <p:nvPicPr>
          <p:cNvPr id="8" name="Imagen 2">
            <a:extLst>
              <a:ext uri="{FF2B5EF4-FFF2-40B4-BE49-F238E27FC236}">
                <a16:creationId xmlns:a16="http://schemas.microsoft.com/office/drawing/2014/main" id="{7AA216FF-A614-398B-C54C-2211385DD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781" y="1088137"/>
            <a:ext cx="7342437" cy="5267040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5" name="Text 26">
            <a:extLst>
              <a:ext uri="{FF2B5EF4-FFF2-40B4-BE49-F238E27FC236}">
                <a16:creationId xmlns:a16="http://schemas.microsoft.com/office/drawing/2014/main" id="{B67BFFCB-4C3B-AF0A-6C2A-DD525E4DFB4B}"/>
              </a:ext>
            </a:extLst>
          </p:cNvPr>
          <p:cNvSpPr/>
          <p:nvPr/>
        </p:nvSpPr>
        <p:spPr>
          <a:xfrm>
            <a:off x="502920" y="6519672"/>
            <a:ext cx="11064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6A7A86"/>
                </a:solidFill>
              </a:rPr>
              <a:t>BDAFRICA | María Remedios Fernández Ruiz | fernandezruiz@uma.es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964883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310896"/>
            <a:ext cx="9451308" cy="32917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 err="1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Resultados</a:t>
            </a:r>
            <a:r>
              <a:rPr lang="en-US" sz="2200" b="1" dirty="0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</a:t>
            </a:r>
            <a:r>
              <a:rPr lang="en-US" sz="2200" b="1" dirty="0" err="1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aplicables</a:t>
            </a:r>
            <a:r>
              <a:rPr lang="en-US" sz="2200" b="1" dirty="0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</a:t>
            </a:r>
            <a:r>
              <a:rPr lang="en-US" sz="2200" b="1" dirty="0" err="1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en</a:t>
            </a:r>
            <a:r>
              <a:rPr lang="en-US" sz="2200" b="1" dirty="0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</a:t>
            </a:r>
            <a:r>
              <a:rPr lang="en-US" sz="2200" b="1" dirty="0" err="1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traducción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502920" y="713232"/>
            <a:ext cx="79552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5E6D77"/>
                </a:solidFill>
              </a:rPr>
              <a:t>La literatura africana llega mediada por traducciones, ediciones y paratextos.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502920" y="1014984"/>
            <a:ext cx="11155680" cy="0"/>
          </a:xfrm>
          <a:prstGeom prst="line">
            <a:avLst/>
          </a:prstGeom>
          <a:noFill/>
          <a:ln w="16510">
            <a:solidFill>
              <a:srgbClr val="00A6A6">
                <a:alpha val="9000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5" name="Text 3"/>
          <p:cNvSpPr/>
          <p:nvPr/>
        </p:nvSpPr>
        <p:spPr>
          <a:xfrm>
            <a:off x="777240" y="1325880"/>
            <a:ext cx="384048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0B1F33"/>
                </a:solidFill>
              </a:rPr>
              <a:t>751 traducciones en el corpus 1972-2014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739140" y="1709928"/>
            <a:ext cx="4343400" cy="10058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17324D"/>
                </a:solidFill>
              </a:rPr>
              <a:t>Pero 350 traductores diferentes y 215 títulos traducidos por profesionales con una sola obra en la base revelan dispersión y baja especialización.</a:t>
            </a:r>
            <a:endParaRPr lang="en-US" sz="1400" dirty="0"/>
          </a:p>
        </p:txBody>
      </p:sp>
      <p:sp>
        <p:nvSpPr>
          <p:cNvPr id="7" name="Shape 5"/>
          <p:cNvSpPr/>
          <p:nvPr/>
        </p:nvSpPr>
        <p:spPr>
          <a:xfrm>
            <a:off x="5486400" y="1508760"/>
            <a:ext cx="1737360" cy="3017520"/>
          </a:xfrm>
          <a:prstGeom prst="roundRect">
            <a:avLst>
              <a:gd name="adj" fmla="val 3158"/>
            </a:avLst>
          </a:prstGeom>
          <a:solidFill>
            <a:srgbClr val="00A6A6">
              <a:alpha val="9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8" name="Text 6"/>
          <p:cNvSpPr/>
          <p:nvPr/>
        </p:nvSpPr>
        <p:spPr>
          <a:xfrm>
            <a:off x="5596128" y="1874520"/>
            <a:ext cx="15087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FFFFFF"/>
                </a:solidFill>
              </a:rPr>
              <a:t>Traductores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5687568" y="2423160"/>
            <a:ext cx="1325880" cy="10972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FFFFFF"/>
                </a:solidFill>
              </a:rPr>
              <a:t>¿</a:t>
            </a:r>
            <a:r>
              <a:rPr lang="en-US" sz="1400" dirty="0" err="1">
                <a:solidFill>
                  <a:srgbClr val="FFFFFF"/>
                </a:solidFill>
              </a:rPr>
              <a:t>iCómo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interpretan</a:t>
            </a:r>
            <a:r>
              <a:rPr lang="en-US" sz="1400" dirty="0">
                <a:solidFill>
                  <a:srgbClr val="FFFFFF"/>
                </a:solidFill>
              </a:rPr>
              <a:t> la </a:t>
            </a:r>
            <a:r>
              <a:rPr lang="en-US" sz="1400" dirty="0" err="1">
                <a:solidFill>
                  <a:srgbClr val="FFFFFF"/>
                </a:solidFill>
              </a:rPr>
              <a:t>hibridación</a:t>
            </a:r>
            <a:r>
              <a:rPr lang="en-US" sz="1400" dirty="0">
                <a:solidFill>
                  <a:srgbClr val="FFFFFF"/>
                </a:solidFill>
              </a:rPr>
              <a:t>, la </a:t>
            </a:r>
            <a:r>
              <a:rPr lang="en-US" sz="1400" dirty="0" err="1">
                <a:solidFill>
                  <a:srgbClr val="FFFFFF"/>
                </a:solidFill>
              </a:rPr>
              <a:t>oralidad</a:t>
            </a:r>
            <a:r>
              <a:rPr lang="en-US" sz="1400" dirty="0">
                <a:solidFill>
                  <a:srgbClr val="FFFFFF"/>
                </a:solidFill>
              </a:rPr>
              <a:t>…? ¿</a:t>
            </a:r>
            <a:r>
              <a:rPr lang="en-US" sz="1400" dirty="0" err="1">
                <a:solidFill>
                  <a:srgbClr val="FFFFFF"/>
                </a:solidFill>
              </a:rPr>
              <a:t>Descolonizan</a:t>
            </a:r>
            <a:r>
              <a:rPr lang="en-US" sz="1400" dirty="0">
                <a:solidFill>
                  <a:srgbClr val="FFFFFF"/>
                </a:solidFill>
              </a:rPr>
              <a:t> o </a:t>
            </a:r>
            <a:r>
              <a:rPr lang="en-US" sz="1400" dirty="0" err="1">
                <a:solidFill>
                  <a:srgbClr val="FFFFFF"/>
                </a:solidFill>
              </a:rPr>
              <a:t>recolonizan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el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texto</a:t>
            </a:r>
            <a:r>
              <a:rPr lang="en-US" sz="1400" dirty="0">
                <a:solidFill>
                  <a:srgbClr val="FFFFFF"/>
                </a:solidFill>
              </a:rPr>
              <a:t>?</a:t>
            </a:r>
            <a:endParaRPr lang="en-US" sz="1400" dirty="0"/>
          </a:p>
        </p:txBody>
      </p:sp>
      <p:sp>
        <p:nvSpPr>
          <p:cNvPr id="10" name="Shape 8"/>
          <p:cNvSpPr/>
          <p:nvPr/>
        </p:nvSpPr>
        <p:spPr>
          <a:xfrm>
            <a:off x="7543800" y="1508760"/>
            <a:ext cx="1737360" cy="3017520"/>
          </a:xfrm>
          <a:prstGeom prst="roundRect">
            <a:avLst>
              <a:gd name="adj" fmla="val 3158"/>
            </a:avLst>
          </a:prstGeom>
          <a:solidFill>
            <a:srgbClr val="FF6F59">
              <a:alpha val="9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1" name="Text 9"/>
          <p:cNvSpPr/>
          <p:nvPr/>
        </p:nvSpPr>
        <p:spPr>
          <a:xfrm>
            <a:off x="7653528" y="1874520"/>
            <a:ext cx="15087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FFFFFF"/>
                </a:solidFill>
              </a:rPr>
              <a:t>Editorales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7744968" y="2423160"/>
            <a:ext cx="1325880" cy="10972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1120" dirty="0" err="1">
                <a:solidFill>
                  <a:srgbClr val="FFFFFF"/>
                </a:solidFill>
              </a:rPr>
              <a:t>Seleccionan</a:t>
            </a:r>
            <a:r>
              <a:rPr lang="en-US" sz="1120" dirty="0">
                <a:solidFill>
                  <a:srgbClr val="FFFFFF"/>
                </a:solidFill>
              </a:rPr>
              <a:t>, etiquetan y ordenan </a:t>
            </a:r>
            <a:r>
              <a:rPr lang="en-US" sz="1120" dirty="0" err="1">
                <a:solidFill>
                  <a:srgbClr val="FFFFFF"/>
                </a:solidFill>
              </a:rPr>
              <a:t>el</a:t>
            </a:r>
            <a:r>
              <a:rPr lang="en-US" sz="1120" dirty="0">
                <a:solidFill>
                  <a:srgbClr val="FFFFFF"/>
                </a:solidFill>
              </a:rPr>
              <a:t> mercado.  ¿</a:t>
            </a:r>
            <a:r>
              <a:rPr lang="en-US" sz="1120" dirty="0" err="1">
                <a:solidFill>
                  <a:srgbClr val="FFFFFF"/>
                </a:solidFill>
              </a:rPr>
              <a:t>Exotizan</a:t>
            </a:r>
            <a:r>
              <a:rPr lang="en-US" sz="1120" dirty="0">
                <a:solidFill>
                  <a:srgbClr val="FFFFFF"/>
                </a:solidFill>
              </a:rPr>
              <a:t> a </a:t>
            </a:r>
            <a:r>
              <a:rPr lang="en-US" sz="1120" dirty="0" err="1">
                <a:solidFill>
                  <a:srgbClr val="FFFFFF"/>
                </a:solidFill>
              </a:rPr>
              <a:t>través</a:t>
            </a:r>
            <a:r>
              <a:rPr lang="en-US" sz="1120" dirty="0">
                <a:solidFill>
                  <a:srgbClr val="FFFFFF"/>
                </a:solidFill>
              </a:rPr>
              <a:t> de las </a:t>
            </a:r>
            <a:r>
              <a:rPr lang="en-US" sz="1120" dirty="0" err="1">
                <a:solidFill>
                  <a:srgbClr val="FFFFFF"/>
                </a:solidFill>
              </a:rPr>
              <a:t>portadas</a:t>
            </a:r>
            <a:r>
              <a:rPr lang="en-US" sz="1120" dirty="0">
                <a:solidFill>
                  <a:srgbClr val="FFFFFF"/>
                </a:solidFill>
              </a:rPr>
              <a:t>, fajas, </a:t>
            </a:r>
            <a:r>
              <a:rPr lang="en-US" sz="1120" dirty="0" err="1">
                <a:solidFill>
                  <a:srgbClr val="FFFFFF"/>
                </a:solidFill>
              </a:rPr>
              <a:t>estrategia</a:t>
            </a:r>
            <a:r>
              <a:rPr lang="en-US" sz="1120" dirty="0">
                <a:solidFill>
                  <a:srgbClr val="FFFFFF"/>
                </a:solidFill>
              </a:rPr>
              <a:t> </a:t>
            </a:r>
            <a:r>
              <a:rPr lang="en-US" sz="1120" dirty="0" err="1">
                <a:solidFill>
                  <a:srgbClr val="FFFFFF"/>
                </a:solidFill>
              </a:rPr>
              <a:t>comercial</a:t>
            </a:r>
            <a:r>
              <a:rPr lang="en-US" sz="1120" dirty="0">
                <a:solidFill>
                  <a:srgbClr val="FFFFFF"/>
                </a:solidFill>
              </a:rPr>
              <a:t>?</a:t>
            </a:r>
            <a:endParaRPr lang="en-US" sz="1120" dirty="0"/>
          </a:p>
        </p:txBody>
      </p:sp>
      <p:sp>
        <p:nvSpPr>
          <p:cNvPr id="13" name="Shape 11"/>
          <p:cNvSpPr/>
          <p:nvPr/>
        </p:nvSpPr>
        <p:spPr>
          <a:xfrm>
            <a:off x="9601200" y="1508760"/>
            <a:ext cx="1737360" cy="3017520"/>
          </a:xfrm>
          <a:prstGeom prst="roundRect">
            <a:avLst>
              <a:gd name="adj" fmla="val 3158"/>
            </a:avLst>
          </a:prstGeom>
          <a:solidFill>
            <a:srgbClr val="12324A">
              <a:alpha val="9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4" name="Text 12"/>
          <p:cNvSpPr/>
          <p:nvPr/>
        </p:nvSpPr>
        <p:spPr>
          <a:xfrm>
            <a:off x="9710928" y="1874520"/>
            <a:ext cx="15087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FFFFFF"/>
                </a:solidFill>
              </a:rPr>
              <a:t>Lectores</a:t>
            </a:r>
            <a:endParaRPr lang="en-US" sz="1500" dirty="0"/>
          </a:p>
        </p:txBody>
      </p:sp>
      <p:sp>
        <p:nvSpPr>
          <p:cNvPr id="15" name="Text 13"/>
          <p:cNvSpPr/>
          <p:nvPr/>
        </p:nvSpPr>
        <p:spPr>
          <a:xfrm>
            <a:off x="9802368" y="2697238"/>
            <a:ext cx="1325880" cy="10972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Autofit/>
          </a:bodyPr>
          <a:lstStyle/>
          <a:p>
            <a:pPr marL="0" indent="0" algn="ctr">
              <a:buNone/>
            </a:pPr>
            <a:r>
              <a:rPr lang="en-US" sz="1000" dirty="0" err="1">
                <a:solidFill>
                  <a:schemeClr val="bg1"/>
                </a:solidFill>
              </a:rPr>
              <a:t>Construyen</a:t>
            </a:r>
            <a:r>
              <a:rPr lang="en-US" sz="1000" dirty="0">
                <a:solidFill>
                  <a:schemeClr val="bg1"/>
                </a:solidFill>
              </a:rPr>
              <a:t> representación social desde el </a:t>
            </a:r>
            <a:r>
              <a:rPr lang="en-US" sz="1000" dirty="0" err="1">
                <a:solidFill>
                  <a:schemeClr val="bg1"/>
                </a:solidFill>
              </a:rPr>
              <a:t>cuarto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espacio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en</a:t>
            </a:r>
            <a:r>
              <a:rPr lang="en-US" sz="1000" dirty="0">
                <a:solidFill>
                  <a:schemeClr val="bg1"/>
                </a:solidFill>
              </a:rPr>
              <a:t> base al TM </a:t>
            </a:r>
            <a:r>
              <a:rPr lang="en-US" sz="1000" dirty="0" err="1">
                <a:solidFill>
                  <a:schemeClr val="bg1"/>
                </a:solidFill>
              </a:rPr>
              <a:t>que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reciben</a:t>
            </a:r>
            <a:r>
              <a:rPr lang="en-US" sz="1000" dirty="0">
                <a:solidFill>
                  <a:schemeClr val="bg1"/>
                </a:solidFill>
              </a:rPr>
              <a:t>.</a:t>
            </a:r>
          </a:p>
          <a:p>
            <a:pPr marL="0" indent="0" algn="ctr">
              <a:buNone/>
            </a:pPr>
            <a:r>
              <a:rPr lang="en-US" sz="1000" dirty="0">
                <a:solidFill>
                  <a:schemeClr val="bg1"/>
                </a:solidFill>
              </a:rPr>
              <a:t>Damrosch (2003: 281), «world literature is not a set canon of texts but a mode of reading: a form of detached engagement with worlds beyond our own place and time».</a:t>
            </a:r>
          </a:p>
          <a:p>
            <a:pPr marL="0" indent="0" algn="ctr">
              <a:buNone/>
            </a:pP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6" name="Text 14"/>
          <p:cNvSpPr/>
          <p:nvPr/>
        </p:nvSpPr>
        <p:spPr>
          <a:xfrm>
            <a:off x="975360" y="5843016"/>
            <a:ext cx="102412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0B1F33"/>
                </a:solidFill>
              </a:rPr>
              <a:t>BDAFRICA no solo registra obras: </a:t>
            </a:r>
            <a:r>
              <a:rPr lang="en-US" sz="1800" b="1" dirty="0" err="1">
                <a:solidFill>
                  <a:srgbClr val="0B1F33"/>
                </a:solidFill>
              </a:rPr>
              <a:t>debe</a:t>
            </a:r>
            <a:r>
              <a:rPr lang="en-US" sz="1800" b="1" dirty="0">
                <a:solidFill>
                  <a:srgbClr val="0B1F33"/>
                </a:solidFill>
              </a:rPr>
              <a:t> </a:t>
            </a:r>
            <a:r>
              <a:rPr lang="en-US" sz="1800" b="1" dirty="0" err="1">
                <a:solidFill>
                  <a:srgbClr val="0B1F33"/>
                </a:solidFill>
              </a:rPr>
              <a:t>tener</a:t>
            </a:r>
            <a:r>
              <a:rPr lang="en-US" sz="1800" b="1" dirty="0">
                <a:solidFill>
                  <a:srgbClr val="0B1F33"/>
                </a:solidFill>
              </a:rPr>
              <a:t> </a:t>
            </a:r>
            <a:r>
              <a:rPr lang="en-US" sz="1800" b="1" dirty="0" err="1">
                <a:solidFill>
                  <a:srgbClr val="0B1F33"/>
                </a:solidFill>
              </a:rPr>
              <a:t>incidencia</a:t>
            </a:r>
            <a:r>
              <a:rPr lang="en-US" sz="1800" b="1" dirty="0">
                <a:solidFill>
                  <a:srgbClr val="0B1F33"/>
                </a:solidFill>
              </a:rPr>
              <a:t> </a:t>
            </a:r>
            <a:r>
              <a:rPr lang="en-US" sz="1800" b="1" dirty="0" err="1">
                <a:solidFill>
                  <a:srgbClr val="0B1F33"/>
                </a:solidFill>
              </a:rPr>
              <a:t>en</a:t>
            </a:r>
            <a:r>
              <a:rPr lang="en-US" sz="1800" b="1" dirty="0">
                <a:solidFill>
                  <a:srgbClr val="0B1F33"/>
                </a:solidFill>
              </a:rPr>
              <a:t> la </a:t>
            </a:r>
            <a:r>
              <a:rPr lang="en-US" sz="1800" b="1" dirty="0" err="1">
                <a:solidFill>
                  <a:srgbClr val="0B1F33"/>
                </a:solidFill>
              </a:rPr>
              <a:t>cadena</a:t>
            </a:r>
            <a:r>
              <a:rPr lang="en-US" sz="1800" b="1" dirty="0">
                <a:solidFill>
                  <a:srgbClr val="0B1F33"/>
                </a:solidFill>
              </a:rPr>
              <a:t> cultural</a:t>
            </a:r>
            <a:endParaRPr lang="en-US" sz="18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07AA57E-867F-7B72-AA20-F9668D6F2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57" y="2579805"/>
            <a:ext cx="5085165" cy="339917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21" name="Text 26">
            <a:extLst>
              <a:ext uri="{FF2B5EF4-FFF2-40B4-BE49-F238E27FC236}">
                <a16:creationId xmlns:a16="http://schemas.microsoft.com/office/drawing/2014/main" id="{76BDEC10-2A4D-2151-DE1D-6D857E5DA07D}"/>
              </a:ext>
            </a:extLst>
          </p:cNvPr>
          <p:cNvSpPr/>
          <p:nvPr/>
        </p:nvSpPr>
        <p:spPr>
          <a:xfrm>
            <a:off x="502920" y="6519672"/>
            <a:ext cx="11064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6A7A86"/>
                </a:solidFill>
              </a:rPr>
              <a:t>BDAFRICA | María Remedios Fernández Ruiz | fernandezruiz@uma.es</a:t>
            </a:r>
            <a:endParaRPr lang="en-US" sz="9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2F84AD-9677-50BA-7959-B459B4282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D950D824-45F8-1EAD-1514-2FF81B213554}"/>
              </a:ext>
            </a:extLst>
          </p:cNvPr>
          <p:cNvSpPr/>
          <p:nvPr/>
        </p:nvSpPr>
        <p:spPr>
          <a:xfrm>
            <a:off x="502920" y="310896"/>
            <a:ext cx="77724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 err="1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Resultados</a:t>
            </a:r>
            <a:r>
              <a:rPr lang="en-US" sz="2200" b="1" dirty="0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</a:t>
            </a:r>
            <a:r>
              <a:rPr lang="en-US" sz="2200" b="1" dirty="0" err="1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aplicables</a:t>
            </a:r>
            <a:r>
              <a:rPr lang="en-US" sz="2200" b="1" dirty="0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</a:t>
            </a:r>
            <a:r>
              <a:rPr lang="en-US" sz="2200" b="1" dirty="0" err="1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en</a:t>
            </a:r>
            <a:r>
              <a:rPr lang="en-US" sz="2200" b="1" dirty="0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</a:t>
            </a:r>
            <a:r>
              <a:rPr lang="en-US" sz="2200" b="1" dirty="0" err="1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traducción</a:t>
            </a:r>
            <a:endParaRPr lang="en-US" sz="220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F8FF5D61-CBBC-8DA6-604E-3A045D237742}"/>
              </a:ext>
            </a:extLst>
          </p:cNvPr>
          <p:cNvSpPr/>
          <p:nvPr/>
        </p:nvSpPr>
        <p:spPr>
          <a:xfrm>
            <a:off x="502920" y="713232"/>
            <a:ext cx="79552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5E6D77"/>
                </a:solidFill>
              </a:rPr>
              <a:t>La literatura africana llega mediada por traducciones, ediciones y paratextos.</a:t>
            </a:r>
            <a:endParaRPr lang="en-US" sz="950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44A04CE8-63BD-95AD-D970-D49EC76C5402}"/>
              </a:ext>
            </a:extLst>
          </p:cNvPr>
          <p:cNvSpPr/>
          <p:nvPr/>
        </p:nvSpPr>
        <p:spPr>
          <a:xfrm>
            <a:off x="502920" y="1014984"/>
            <a:ext cx="11155680" cy="0"/>
          </a:xfrm>
          <a:prstGeom prst="line">
            <a:avLst/>
          </a:prstGeom>
          <a:noFill/>
          <a:ln w="16510">
            <a:solidFill>
              <a:srgbClr val="00A6A6">
                <a:alpha val="9000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3103994-A666-E29F-B103-0ECD27014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927" y="1826601"/>
            <a:ext cx="7385850" cy="3168220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26" name="Text 26">
            <a:extLst>
              <a:ext uri="{FF2B5EF4-FFF2-40B4-BE49-F238E27FC236}">
                <a16:creationId xmlns:a16="http://schemas.microsoft.com/office/drawing/2014/main" id="{F5646397-C317-CA6F-BCBB-AD5E866D01A3}"/>
              </a:ext>
            </a:extLst>
          </p:cNvPr>
          <p:cNvSpPr/>
          <p:nvPr/>
        </p:nvSpPr>
        <p:spPr>
          <a:xfrm>
            <a:off x="502920" y="6519672"/>
            <a:ext cx="11064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6A7A86"/>
                </a:solidFill>
              </a:rPr>
              <a:t>BDAFRICA | María Remedios Fernández Ruiz | fernandezruiz@uma.es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486414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24CD2F-4B48-4F54-D527-58E9F2075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49B09549-BDB5-405E-C8BD-532A9BA7A70E}"/>
              </a:ext>
            </a:extLst>
          </p:cNvPr>
          <p:cNvSpPr/>
          <p:nvPr/>
        </p:nvSpPr>
        <p:spPr>
          <a:xfrm>
            <a:off x="502920" y="310896"/>
            <a:ext cx="77724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 err="1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Resultados</a:t>
            </a:r>
            <a:r>
              <a:rPr lang="en-US" sz="2200" b="1" dirty="0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</a:t>
            </a:r>
            <a:r>
              <a:rPr lang="en-US" sz="2200" b="1" dirty="0" err="1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aplicables</a:t>
            </a:r>
            <a:r>
              <a:rPr lang="en-US" sz="2200" b="1" dirty="0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</a:t>
            </a:r>
            <a:r>
              <a:rPr lang="en-US" sz="2200" b="1" dirty="0" err="1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en</a:t>
            </a:r>
            <a:r>
              <a:rPr lang="en-US" sz="2200" b="1" dirty="0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</a:t>
            </a:r>
            <a:r>
              <a:rPr lang="en-US" sz="2200" b="1" dirty="0" err="1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traducción</a:t>
            </a:r>
            <a:endParaRPr lang="en-US" sz="220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BBD9B17A-C635-A6E2-0B9A-C1F29C1D54C2}"/>
              </a:ext>
            </a:extLst>
          </p:cNvPr>
          <p:cNvSpPr/>
          <p:nvPr/>
        </p:nvSpPr>
        <p:spPr>
          <a:xfrm>
            <a:off x="502920" y="713232"/>
            <a:ext cx="79552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5E6D77"/>
                </a:solidFill>
              </a:rPr>
              <a:t>La literatura africana llega mediada por traducciones, ediciones y paratextos.</a:t>
            </a:r>
            <a:endParaRPr lang="en-US" sz="950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4AAAEFE1-8E02-1E7C-C18A-5E427E3E68DA}"/>
              </a:ext>
            </a:extLst>
          </p:cNvPr>
          <p:cNvSpPr/>
          <p:nvPr/>
        </p:nvSpPr>
        <p:spPr>
          <a:xfrm>
            <a:off x="502920" y="1014984"/>
            <a:ext cx="11155680" cy="0"/>
          </a:xfrm>
          <a:prstGeom prst="line">
            <a:avLst/>
          </a:prstGeom>
          <a:noFill/>
          <a:ln w="16510">
            <a:solidFill>
              <a:srgbClr val="00A6A6">
                <a:alpha val="9000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63A023-55E5-D79E-422D-E7EC3DABD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855" y="1045603"/>
            <a:ext cx="5662333" cy="5581152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7" name="Text 26">
            <a:extLst>
              <a:ext uri="{FF2B5EF4-FFF2-40B4-BE49-F238E27FC236}">
                <a16:creationId xmlns:a16="http://schemas.microsoft.com/office/drawing/2014/main" id="{85491E8B-C4B2-5439-B43D-5710C94D298B}"/>
              </a:ext>
            </a:extLst>
          </p:cNvPr>
          <p:cNvSpPr/>
          <p:nvPr/>
        </p:nvSpPr>
        <p:spPr>
          <a:xfrm>
            <a:off x="502920" y="6519672"/>
            <a:ext cx="11064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6A7A86"/>
                </a:solidFill>
              </a:rPr>
              <a:t>BDAFRICA | María Remedios Fernández Ruiz | fernandezruiz@uma.es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573049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65F0E4-715B-B0FE-758D-3401569A9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">
            <a:extLst>
              <a:ext uri="{FF2B5EF4-FFF2-40B4-BE49-F238E27FC236}">
                <a16:creationId xmlns:a16="http://schemas.microsoft.com/office/drawing/2014/main" id="{19E2B3BA-E316-45EC-C433-991309E7DA7A}"/>
              </a:ext>
            </a:extLst>
          </p:cNvPr>
          <p:cNvSpPr/>
          <p:nvPr/>
        </p:nvSpPr>
        <p:spPr>
          <a:xfrm>
            <a:off x="502920" y="1014984"/>
            <a:ext cx="11155680" cy="0"/>
          </a:xfrm>
          <a:prstGeom prst="line">
            <a:avLst/>
          </a:prstGeom>
          <a:noFill/>
          <a:ln w="16510">
            <a:solidFill>
              <a:srgbClr val="00A6A6">
                <a:alpha val="9000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28" name="Text 26">
            <a:extLst>
              <a:ext uri="{FF2B5EF4-FFF2-40B4-BE49-F238E27FC236}">
                <a16:creationId xmlns:a16="http://schemas.microsoft.com/office/drawing/2014/main" id="{FD6BF44C-FD78-AC91-94B6-03DDA6C10D88}"/>
              </a:ext>
            </a:extLst>
          </p:cNvPr>
          <p:cNvSpPr/>
          <p:nvPr/>
        </p:nvSpPr>
        <p:spPr>
          <a:xfrm>
            <a:off x="502920" y="6519672"/>
            <a:ext cx="11064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6A7A86"/>
                </a:solidFill>
              </a:rPr>
              <a:t>BDAFRICA | María Remedios Fernández Ruiz | fernandezruiz@uma.es</a:t>
            </a:r>
            <a:endParaRPr lang="en-US" sz="900" dirty="0"/>
          </a:p>
        </p:txBody>
      </p:sp>
      <p:pic>
        <p:nvPicPr>
          <p:cNvPr id="3" name="Imagen 3">
            <a:extLst>
              <a:ext uri="{FF2B5EF4-FFF2-40B4-BE49-F238E27FC236}">
                <a16:creationId xmlns:a16="http://schemas.microsoft.com/office/drawing/2014/main" id="{961DFA2A-9592-8F39-AC92-6DC9EC7D9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257" y="1363980"/>
            <a:ext cx="2667000" cy="426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00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310896"/>
            <a:ext cx="77724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 err="1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Cartografiar</a:t>
            </a:r>
            <a:r>
              <a:rPr lang="en-US" sz="2200" b="1" dirty="0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significa medir presencias y ausencias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502920" y="713232"/>
            <a:ext cx="79552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5E6D77"/>
                </a:solidFill>
              </a:rPr>
              <a:t>La literatura africana en España no se distribuye de forma homogénea por lenguas, países o género.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502920" y="1014984"/>
            <a:ext cx="11155680" cy="0"/>
          </a:xfrm>
          <a:prstGeom prst="line">
            <a:avLst/>
          </a:prstGeom>
          <a:noFill/>
          <a:ln w="16510">
            <a:solidFill>
              <a:srgbClr val="00A6A6">
                <a:alpha val="9000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pic>
        <p:nvPicPr>
          <p:cNvPr id="33" name="Imagen 3">
            <a:extLst>
              <a:ext uri="{FF2B5EF4-FFF2-40B4-BE49-F238E27FC236}">
                <a16:creationId xmlns:a16="http://schemas.microsoft.com/office/drawing/2014/main" id="{B593ED93-4BA8-7AC3-215A-9E828B92C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114" y="1093216"/>
            <a:ext cx="4959291" cy="5353303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34" name="Text 26">
            <a:extLst>
              <a:ext uri="{FF2B5EF4-FFF2-40B4-BE49-F238E27FC236}">
                <a16:creationId xmlns:a16="http://schemas.microsoft.com/office/drawing/2014/main" id="{9D628740-2873-CB97-C137-E187C1AC6F22}"/>
              </a:ext>
            </a:extLst>
          </p:cNvPr>
          <p:cNvSpPr/>
          <p:nvPr/>
        </p:nvSpPr>
        <p:spPr>
          <a:xfrm>
            <a:off x="502920" y="6519672"/>
            <a:ext cx="11064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6A7A86"/>
                </a:solidFill>
              </a:rPr>
              <a:t>BDAFRICA | María Remedios Fernández Ruiz | fernandezruiz@uma.es</a:t>
            </a:r>
            <a:endParaRPr lang="en-US" sz="9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80D376-DC91-3013-3328-A8CD5233F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29270D0B-E8FD-51D4-382A-996B4456C2B5}"/>
              </a:ext>
            </a:extLst>
          </p:cNvPr>
          <p:cNvSpPr/>
          <p:nvPr/>
        </p:nvSpPr>
        <p:spPr>
          <a:xfrm>
            <a:off x="502920" y="310896"/>
            <a:ext cx="77724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 err="1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Cartografiar</a:t>
            </a:r>
            <a:r>
              <a:rPr lang="en-US" sz="2200" b="1" dirty="0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significa medir presencias y ausencias</a:t>
            </a:r>
            <a:endParaRPr lang="en-US" sz="2200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DAB3294D-270B-AB2A-92DB-8AB934777A78}"/>
              </a:ext>
            </a:extLst>
          </p:cNvPr>
          <p:cNvSpPr/>
          <p:nvPr/>
        </p:nvSpPr>
        <p:spPr>
          <a:xfrm>
            <a:off x="502920" y="1014984"/>
            <a:ext cx="11155680" cy="0"/>
          </a:xfrm>
          <a:prstGeom prst="line">
            <a:avLst/>
          </a:prstGeom>
          <a:noFill/>
          <a:ln w="16510">
            <a:solidFill>
              <a:srgbClr val="00A6A6">
                <a:alpha val="9000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pic>
        <p:nvPicPr>
          <p:cNvPr id="33" name="Imagen 3">
            <a:extLst>
              <a:ext uri="{FF2B5EF4-FFF2-40B4-BE49-F238E27FC236}">
                <a16:creationId xmlns:a16="http://schemas.microsoft.com/office/drawing/2014/main" id="{7CF124A7-8172-EEC9-D6A5-4BF883D27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" y="1093216"/>
            <a:ext cx="4959291" cy="5353303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34" name="Text 26">
            <a:extLst>
              <a:ext uri="{FF2B5EF4-FFF2-40B4-BE49-F238E27FC236}">
                <a16:creationId xmlns:a16="http://schemas.microsoft.com/office/drawing/2014/main" id="{B0255EC8-31C1-C0F3-2EA0-9D6C299FE2F2}"/>
              </a:ext>
            </a:extLst>
          </p:cNvPr>
          <p:cNvSpPr/>
          <p:nvPr/>
        </p:nvSpPr>
        <p:spPr>
          <a:xfrm>
            <a:off x="502920" y="6519672"/>
            <a:ext cx="11064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6A7A86"/>
                </a:solidFill>
              </a:rPr>
              <a:t>BDAFRICA | María Remedios Fernández Ruiz | fernandezruiz@uma.es</a:t>
            </a:r>
            <a:endParaRPr lang="en-US" sz="9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3579FA-B8ED-1365-DF2C-A7E2C2256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467840"/>
            <a:ext cx="5175100" cy="46040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76934C-3ECE-812B-0A6B-61AC91D06567}"/>
              </a:ext>
            </a:extLst>
          </p:cNvPr>
          <p:cNvSpPr txBox="1"/>
          <p:nvPr/>
        </p:nvSpPr>
        <p:spPr>
          <a:xfrm>
            <a:off x="2285999" y="6417302"/>
            <a:ext cx="1777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1972-2014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C62FC5-5BC6-DBBC-73A6-6D1DFC90B4C0}"/>
              </a:ext>
            </a:extLst>
          </p:cNvPr>
          <p:cNvSpPr txBox="1"/>
          <p:nvPr/>
        </p:nvSpPr>
        <p:spPr>
          <a:xfrm>
            <a:off x="8275320" y="6071894"/>
            <a:ext cx="13949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1972-2019</a:t>
            </a:r>
          </a:p>
        </p:txBody>
      </p:sp>
    </p:spTree>
    <p:extLst>
      <p:ext uri="{BB962C8B-B14F-4D97-AF65-F5344CB8AC3E}">
        <p14:creationId xmlns:p14="http://schemas.microsoft.com/office/powerpoint/2010/main" val="24208560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DE5DE8-553B-C627-E24D-E77C7B011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9610F04D-B1FF-4D56-EF9D-7EE40AFB9358}"/>
              </a:ext>
            </a:extLst>
          </p:cNvPr>
          <p:cNvSpPr/>
          <p:nvPr/>
        </p:nvSpPr>
        <p:spPr>
          <a:xfrm>
            <a:off x="360841" y="1107349"/>
            <a:ext cx="11256958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dirty="0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«Do the Digital Humanities have an intellectual agenda or do they constitute an infrastructure?» (Thaller, 2012: 20)</a:t>
            </a:r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0E336B17-B39A-A686-EF9D-5E9E2B27B47F}"/>
              </a:ext>
            </a:extLst>
          </p:cNvPr>
          <p:cNvSpPr/>
          <p:nvPr/>
        </p:nvSpPr>
        <p:spPr>
          <a:xfrm>
            <a:off x="411480" y="1535844"/>
            <a:ext cx="11155680" cy="0"/>
          </a:xfrm>
          <a:prstGeom prst="line">
            <a:avLst/>
          </a:prstGeom>
          <a:noFill/>
          <a:ln w="16510">
            <a:solidFill>
              <a:srgbClr val="00A6A6">
                <a:alpha val="9000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7" name="Text 0">
            <a:extLst>
              <a:ext uri="{FF2B5EF4-FFF2-40B4-BE49-F238E27FC236}">
                <a16:creationId xmlns:a16="http://schemas.microsoft.com/office/drawing/2014/main" id="{F57B0E9D-E1A2-9550-2F02-065C506D5478}"/>
              </a:ext>
            </a:extLst>
          </p:cNvPr>
          <p:cNvSpPr/>
          <p:nvPr/>
        </p:nvSpPr>
        <p:spPr>
          <a:xfrm>
            <a:off x="360841" y="678854"/>
            <a:ext cx="11256958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4. ¿Para </a:t>
            </a:r>
            <a:r>
              <a:rPr lang="en-US" sz="2400" b="1" dirty="0" err="1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qué</a:t>
            </a:r>
            <a:r>
              <a:rPr lang="en-US" sz="2400" b="1" dirty="0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</a:t>
            </a:r>
            <a:r>
              <a:rPr lang="en-US" sz="2400" b="1" dirty="0" err="1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sirve</a:t>
            </a:r>
            <a:r>
              <a:rPr lang="en-US" sz="2400" b="1" dirty="0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</a:t>
            </a:r>
            <a:r>
              <a:rPr lang="en-US" sz="2400" b="1" dirty="0" err="1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todo</a:t>
            </a:r>
            <a:r>
              <a:rPr lang="en-US" sz="2400" b="1" dirty="0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</a:t>
            </a:r>
            <a:r>
              <a:rPr lang="en-US" sz="2400" b="1" dirty="0" err="1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esto</a:t>
            </a:r>
            <a:r>
              <a:rPr lang="en-US" sz="2400" b="1" dirty="0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7E329F-DE37-8F4A-5620-F65E82C01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3676" y="156438"/>
            <a:ext cx="1242349" cy="950911"/>
          </a:xfrm>
          <a:prstGeom prst="rect">
            <a:avLst/>
          </a:prstGeom>
        </p:spPr>
      </p:pic>
      <p:graphicFrame>
        <p:nvGraphicFramePr>
          <p:cNvPr id="50" name="Diagram 49">
            <a:extLst>
              <a:ext uri="{FF2B5EF4-FFF2-40B4-BE49-F238E27FC236}">
                <a16:creationId xmlns:a16="http://schemas.microsoft.com/office/drawing/2014/main" id="{F8B624E8-4E4B-7133-099D-332C9EB720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4644690"/>
              </p:ext>
            </p:extLst>
          </p:nvPr>
        </p:nvGraphicFramePr>
        <p:xfrm>
          <a:off x="463858" y="1629765"/>
          <a:ext cx="10978924" cy="4832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37884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FCEDB2-BBEA-EB49-EEFE-DC5FA291C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6D27C24-B75B-155B-996A-6458B104D8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" b="34270"/>
          <a:stretch>
            <a:fillRect/>
          </a:stretch>
        </p:blipFill>
        <p:spPr>
          <a:xfrm>
            <a:off x="385275" y="2031949"/>
            <a:ext cx="1336016" cy="7480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FE691F-9729-4E48-3701-46B11CB28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1333" y="4409916"/>
            <a:ext cx="3140649" cy="2640216"/>
          </a:xfrm>
          <a:prstGeom prst="rect">
            <a:avLst/>
          </a:prstGeom>
        </p:spPr>
      </p:pic>
      <p:sp>
        <p:nvSpPr>
          <p:cNvPr id="2" name="Text 0">
            <a:extLst>
              <a:ext uri="{FF2B5EF4-FFF2-40B4-BE49-F238E27FC236}">
                <a16:creationId xmlns:a16="http://schemas.microsoft.com/office/drawing/2014/main" id="{0118E4FC-3682-4558-B810-024280824172}"/>
              </a:ext>
            </a:extLst>
          </p:cNvPr>
          <p:cNvSpPr/>
          <p:nvPr/>
        </p:nvSpPr>
        <p:spPr>
          <a:xfrm>
            <a:off x="502920" y="310896"/>
            <a:ext cx="10054244" cy="4350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5. Más </a:t>
            </a:r>
            <a:r>
              <a:rPr lang="en-US" sz="2200" b="1" dirty="0" err="1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que</a:t>
            </a:r>
            <a:r>
              <a:rPr lang="en-US" sz="2200" b="1" dirty="0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</a:t>
            </a:r>
            <a:r>
              <a:rPr lang="en-US" sz="2200" b="1" dirty="0" err="1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una</a:t>
            </a:r>
            <a:r>
              <a:rPr lang="en-US" sz="2200" b="1" dirty="0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BD: </a:t>
            </a:r>
            <a:r>
              <a:rPr lang="en-US" sz="2200" b="1" dirty="0" err="1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infraestructura</a:t>
            </a:r>
            <a:r>
              <a:rPr lang="en-US" sz="2200" b="1" dirty="0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</a:t>
            </a:r>
            <a:r>
              <a:rPr lang="en-US" sz="2200" b="1" dirty="0" err="1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catalizadora</a:t>
            </a:r>
            <a:r>
              <a:rPr lang="en-US" sz="2200" b="1" dirty="0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, </a:t>
            </a:r>
            <a:r>
              <a:rPr lang="en-US" sz="2200" b="1" dirty="0" err="1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ecosistema</a:t>
            </a:r>
            <a:r>
              <a:rPr lang="en-US" sz="2200" b="1" dirty="0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, </a:t>
            </a:r>
            <a:r>
              <a:rPr lang="en-US" sz="2200" b="1" dirty="0" err="1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semillero</a:t>
            </a:r>
            <a:r>
              <a:rPr lang="en-US" sz="2200" b="1" dirty="0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, </a:t>
            </a:r>
            <a:r>
              <a:rPr lang="en-US" sz="2200" b="1" i="1" dirty="0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think tank</a:t>
            </a:r>
            <a:endParaRPr lang="en-US" sz="2200" i="1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C70F18F1-8001-579F-D8AB-B5C7EFE825CE}"/>
              </a:ext>
            </a:extLst>
          </p:cNvPr>
          <p:cNvSpPr/>
          <p:nvPr/>
        </p:nvSpPr>
        <p:spPr>
          <a:xfrm>
            <a:off x="502920" y="713232"/>
            <a:ext cx="79552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5E6D77"/>
                </a:solidFill>
              </a:rPr>
              <a:t>La literatura africana llega mediada por traducciones, ediciones y paratextos.</a:t>
            </a:r>
            <a:endParaRPr lang="en-US" sz="950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CDA30F68-25CB-EEC9-1216-CA6A8189C3B5}"/>
              </a:ext>
            </a:extLst>
          </p:cNvPr>
          <p:cNvSpPr/>
          <p:nvPr/>
        </p:nvSpPr>
        <p:spPr>
          <a:xfrm>
            <a:off x="502920" y="1014984"/>
            <a:ext cx="11155680" cy="0"/>
          </a:xfrm>
          <a:prstGeom prst="line">
            <a:avLst/>
          </a:prstGeom>
          <a:noFill/>
          <a:ln w="16510">
            <a:solidFill>
              <a:srgbClr val="00A6A6">
                <a:alpha val="9000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C9B06A-058A-CFD0-EB7B-1AEF139450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4574" y="2495124"/>
            <a:ext cx="3591426" cy="1914792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A9C976-802B-DD03-DC36-A2FC29D3044A}"/>
              </a:ext>
            </a:extLst>
          </p:cNvPr>
          <p:cNvSpPr txBox="1"/>
          <p:nvPr/>
        </p:nvSpPr>
        <p:spPr>
          <a:xfrm>
            <a:off x="7792482" y="3886394"/>
            <a:ext cx="256686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/>
              <a:t>Órbita 4: Transferencia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s-ES" sz="1200" dirty="0"/>
              <a:t>Mercado editorial: información estratégica precisa, nichos de mercado, dinamización del circuito para dar espacio a nuevas voces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s-ES" sz="1200" dirty="0"/>
              <a:t>Jóvenes lectores (bachillerato)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s-ES" sz="1200" dirty="0"/>
              <a:t>Creación de textos lectura fácil (</a:t>
            </a:r>
            <a:r>
              <a:rPr lang="es-ES" sz="1200" dirty="0" err="1"/>
              <a:t>GpIE</a:t>
            </a:r>
            <a:r>
              <a:rPr lang="es-ES" sz="1200" dirty="0"/>
              <a:t> alumnado universitario)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s-E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18393A-5272-F618-E30F-F212124EDCEE}"/>
              </a:ext>
            </a:extLst>
          </p:cNvPr>
          <p:cNvSpPr txBox="1"/>
          <p:nvPr/>
        </p:nvSpPr>
        <p:spPr>
          <a:xfrm>
            <a:off x="5026132" y="1104744"/>
            <a:ext cx="27663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/>
              <a:t>Órbita 1: Decálogo de características de la literatura poscolonial</a:t>
            </a:r>
          </a:p>
          <a:p>
            <a:r>
              <a:rPr lang="es-ES" sz="1200" dirty="0"/>
              <a:t>Herramienta interdisciplinar para la crítica literaria en traducción, filologías o literatura comparada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38F4DB-2D10-2000-BBC1-0C5629998E81}"/>
              </a:ext>
            </a:extLst>
          </p:cNvPr>
          <p:cNvSpPr txBox="1"/>
          <p:nvPr/>
        </p:nvSpPr>
        <p:spPr>
          <a:xfrm>
            <a:off x="223776" y="3175306"/>
            <a:ext cx="21841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/>
              <a:t>Órbita 2: Cuarto espacio</a:t>
            </a:r>
          </a:p>
          <a:p>
            <a:r>
              <a:rPr lang="es-ES" sz="1200" dirty="0"/>
              <a:t>Marco traductológico y herramienta heurística que analiza la traducción en sociedades sin conexión directa con el proceso de descolonización original para: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s-ES" sz="1200" dirty="0"/>
              <a:t>Evitar la perpetuación de polaridades binarias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s-ES" sz="1200" dirty="0"/>
              <a:t>Descolonizar la literatura a través de una interpretación ética y objetiva, sin la lente occidental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134D5C-B3ED-C813-F31D-2F2E2FABABBC}"/>
              </a:ext>
            </a:extLst>
          </p:cNvPr>
          <p:cNvSpPr txBox="1"/>
          <p:nvPr/>
        </p:nvSpPr>
        <p:spPr>
          <a:xfrm>
            <a:off x="2763692" y="4617934"/>
            <a:ext cx="27663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/>
              <a:t>Órbita 3: Impacto académico</a:t>
            </a:r>
          </a:p>
          <a:p>
            <a:r>
              <a:rPr lang="es-ES" sz="1200" dirty="0"/>
              <a:t>RIELA como herramienta de interacción académica y articulación del campo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A712293B-A337-6981-4F62-5AC0240433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90558" y="1048060"/>
            <a:ext cx="4116167" cy="2296049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AEEDE35-8A1F-B305-C670-2843C5CB1446}"/>
              </a:ext>
            </a:extLst>
          </p:cNvPr>
          <p:cNvSpPr txBox="1"/>
          <p:nvPr/>
        </p:nvSpPr>
        <p:spPr>
          <a:xfrm>
            <a:off x="350520" y="1374650"/>
            <a:ext cx="29187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Núcleo: Base de datos</a:t>
            </a:r>
          </a:p>
          <a:p>
            <a:r>
              <a:rPr lang="es-ES" sz="1200" dirty="0"/>
              <a:t>Cruce multivariable de 47 años de registros (1972-2019). Escalable (previsión: idiomas nacionales y arco temporal)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7940844-3B62-2678-D574-06D03580ED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39716" y="3904702"/>
            <a:ext cx="1605793" cy="2240066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4D06E14-886E-19DF-5BE6-7B1144DEBA19}"/>
              </a:ext>
            </a:extLst>
          </p:cNvPr>
          <p:cNvCxnSpPr/>
          <p:nvPr/>
        </p:nvCxnSpPr>
        <p:spPr>
          <a:xfrm flipH="1" flipV="1">
            <a:off x="3078480" y="1896642"/>
            <a:ext cx="731520" cy="6588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861008A-522A-496F-1576-9F3B1526ADFC}"/>
              </a:ext>
            </a:extLst>
          </p:cNvPr>
          <p:cNvCxnSpPr>
            <a:cxnSpLocks/>
          </p:cNvCxnSpPr>
          <p:nvPr/>
        </p:nvCxnSpPr>
        <p:spPr>
          <a:xfrm flipH="1">
            <a:off x="1809895" y="3543960"/>
            <a:ext cx="8484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6329749-7C23-888B-E6D7-1609737AD299}"/>
              </a:ext>
            </a:extLst>
          </p:cNvPr>
          <p:cNvCxnSpPr/>
          <p:nvPr/>
        </p:nvCxnSpPr>
        <p:spPr>
          <a:xfrm flipV="1">
            <a:off x="4927600" y="1374650"/>
            <a:ext cx="98532" cy="16428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10E7613-7856-723F-ACC5-68A808A286E6}"/>
              </a:ext>
            </a:extLst>
          </p:cNvPr>
          <p:cNvCxnSpPr/>
          <p:nvPr/>
        </p:nvCxnSpPr>
        <p:spPr>
          <a:xfrm flipH="1">
            <a:off x="3810000" y="4155440"/>
            <a:ext cx="213360" cy="4624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400E439-94E1-90A9-0893-A32D5854B074}"/>
              </a:ext>
            </a:extLst>
          </p:cNvPr>
          <p:cNvCxnSpPr/>
          <p:nvPr/>
        </p:nvCxnSpPr>
        <p:spPr>
          <a:xfrm flipH="1">
            <a:off x="5530042" y="4064000"/>
            <a:ext cx="22624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26">
            <a:extLst>
              <a:ext uri="{FF2B5EF4-FFF2-40B4-BE49-F238E27FC236}">
                <a16:creationId xmlns:a16="http://schemas.microsoft.com/office/drawing/2014/main" id="{80008409-47CB-B39B-7DB7-61D348699DBE}"/>
              </a:ext>
            </a:extLst>
          </p:cNvPr>
          <p:cNvSpPr/>
          <p:nvPr/>
        </p:nvSpPr>
        <p:spPr>
          <a:xfrm>
            <a:off x="502920" y="6519672"/>
            <a:ext cx="11064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6A7A86"/>
                </a:solidFill>
              </a:rPr>
              <a:t>BDAFRICA | María Remedios Fernández Ruiz | fernandezruiz@uma.es</a:t>
            </a:r>
            <a:endParaRPr lang="en-US" sz="9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1CFBC63-3108-2064-3312-20FA069462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2130" y="5798113"/>
            <a:ext cx="2375470" cy="7215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56ACAF-0550-C145-6206-27160DECF8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2780" t="80570" r="-202780" b="-9651"/>
          <a:stretch>
            <a:fillRect/>
          </a:stretch>
        </p:blipFill>
        <p:spPr>
          <a:xfrm>
            <a:off x="4938712" y="3124741"/>
            <a:ext cx="2314575" cy="57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47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F72463-3915-4245-F8A7-6F75B1757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">
            <a:extLst>
              <a:ext uri="{FF2B5EF4-FFF2-40B4-BE49-F238E27FC236}">
                <a16:creationId xmlns:a16="http://schemas.microsoft.com/office/drawing/2014/main" id="{473976AE-AF84-FD1F-DCFC-4B0B26F2E7AF}"/>
              </a:ext>
            </a:extLst>
          </p:cNvPr>
          <p:cNvSpPr/>
          <p:nvPr/>
        </p:nvSpPr>
        <p:spPr>
          <a:xfrm>
            <a:off x="502920" y="1014984"/>
            <a:ext cx="11155680" cy="0"/>
          </a:xfrm>
          <a:prstGeom prst="line">
            <a:avLst/>
          </a:prstGeom>
          <a:noFill/>
          <a:ln w="16510">
            <a:solidFill>
              <a:srgbClr val="00A6A6">
                <a:alpha val="9000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28" name="Text 26">
            <a:extLst>
              <a:ext uri="{FF2B5EF4-FFF2-40B4-BE49-F238E27FC236}">
                <a16:creationId xmlns:a16="http://schemas.microsoft.com/office/drawing/2014/main" id="{00E207FF-A8FB-3721-8795-3C475DDE8DD6}"/>
              </a:ext>
            </a:extLst>
          </p:cNvPr>
          <p:cNvSpPr/>
          <p:nvPr/>
        </p:nvSpPr>
        <p:spPr>
          <a:xfrm>
            <a:off x="502920" y="6519672"/>
            <a:ext cx="11064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6A7A86"/>
                </a:solidFill>
              </a:rPr>
              <a:t>BDAFRICA | María Remedios Fernández Ruiz | fernandezruiz@uma.es</a:t>
            </a:r>
            <a:endParaRPr lang="en-US" sz="900" dirty="0"/>
          </a:p>
        </p:txBody>
      </p:sp>
      <p:pic>
        <p:nvPicPr>
          <p:cNvPr id="3" name="Imagen 3">
            <a:extLst>
              <a:ext uri="{FF2B5EF4-FFF2-40B4-BE49-F238E27FC236}">
                <a16:creationId xmlns:a16="http://schemas.microsoft.com/office/drawing/2014/main" id="{EDF9A1D4-F849-D9D6-2AF5-3D931F8DB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257" y="1363980"/>
            <a:ext cx="2667000" cy="4267199"/>
          </a:xfrm>
          <a:prstGeom prst="rect">
            <a:avLst/>
          </a:prstGeom>
        </p:spPr>
      </p:pic>
      <p:pic>
        <p:nvPicPr>
          <p:cNvPr id="5" name="Imagen 2">
            <a:extLst>
              <a:ext uri="{FF2B5EF4-FFF2-40B4-BE49-F238E27FC236}">
                <a16:creationId xmlns:a16="http://schemas.microsoft.com/office/drawing/2014/main" id="{086F2AF8-5BC0-DEC7-CD77-4870C26358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123" y="1582178"/>
            <a:ext cx="2771637" cy="2615657"/>
          </a:xfrm>
          <a:prstGeom prst="rect">
            <a:avLst/>
          </a:prstGeom>
        </p:spPr>
      </p:pic>
      <p:sp>
        <p:nvSpPr>
          <p:cNvPr id="6" name="CuadroTexto 7">
            <a:extLst>
              <a:ext uri="{FF2B5EF4-FFF2-40B4-BE49-F238E27FC236}">
                <a16:creationId xmlns:a16="http://schemas.microsoft.com/office/drawing/2014/main" id="{C266E188-4761-0CE0-DA36-D48498790E36}"/>
              </a:ext>
            </a:extLst>
          </p:cNvPr>
          <p:cNvSpPr txBox="1"/>
          <p:nvPr/>
        </p:nvSpPr>
        <p:spPr>
          <a:xfrm>
            <a:off x="5004630" y="4197835"/>
            <a:ext cx="468043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s-ES" sz="1400" dirty="0"/>
              <a:t>No existían datos cuantitativos completos y fiables</a:t>
            </a:r>
          </a:p>
          <a:p>
            <a:pPr algn="ctr">
              <a:spcAft>
                <a:spcPts val="600"/>
              </a:spcAft>
            </a:pPr>
            <a:r>
              <a:rPr lang="es-ES" sz="1400" dirty="0"/>
              <a:t>Los repositorios existentes no permitían filtrado por país</a:t>
            </a:r>
          </a:p>
        </p:txBody>
      </p:sp>
      <p:sp>
        <p:nvSpPr>
          <p:cNvPr id="7" name="CuadroTexto 5">
            <a:extLst>
              <a:ext uri="{FF2B5EF4-FFF2-40B4-BE49-F238E27FC236}">
                <a16:creationId xmlns:a16="http://schemas.microsoft.com/office/drawing/2014/main" id="{FCC52018-73FC-8BEF-4DEF-31EF335A3C74}"/>
              </a:ext>
            </a:extLst>
          </p:cNvPr>
          <p:cNvSpPr txBox="1"/>
          <p:nvPr/>
        </p:nvSpPr>
        <p:spPr>
          <a:xfrm>
            <a:off x="3420549" y="5696108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“The goal of public engagement should not be just to make your research matter, but also to do research that matters in the first place” (Cohen, 2019: 121)</a:t>
            </a:r>
            <a:endParaRPr lang="es-ES" sz="1600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22C9D57D-A736-8388-53A5-2E8D926CB2A0}"/>
              </a:ext>
            </a:extLst>
          </p:cNvPr>
          <p:cNvSpPr/>
          <p:nvPr/>
        </p:nvSpPr>
        <p:spPr>
          <a:xfrm>
            <a:off x="3993266" y="2384385"/>
            <a:ext cx="1226916" cy="428261"/>
          </a:xfrm>
          <a:prstGeom prst="rightArrow">
            <a:avLst/>
          </a:prstGeom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797A3603-6CFA-202D-809E-4ECB36469BD6}"/>
              </a:ext>
            </a:extLst>
          </p:cNvPr>
          <p:cNvSpPr/>
          <p:nvPr/>
        </p:nvSpPr>
        <p:spPr>
          <a:xfrm>
            <a:off x="6940952" y="4939277"/>
            <a:ext cx="254643" cy="615553"/>
          </a:xfrm>
          <a:prstGeom prst="downArrow">
            <a:avLst/>
          </a:prstGeom>
          <a:solidFill>
            <a:srgbClr val="92D05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Text 0">
            <a:extLst>
              <a:ext uri="{FF2B5EF4-FFF2-40B4-BE49-F238E27FC236}">
                <a16:creationId xmlns:a16="http://schemas.microsoft.com/office/drawing/2014/main" id="{31402541-E19A-C64E-B3E6-22FD5DF4B919}"/>
              </a:ext>
            </a:extLst>
          </p:cNvPr>
          <p:cNvSpPr/>
          <p:nvPr/>
        </p:nvSpPr>
        <p:spPr>
          <a:xfrm>
            <a:off x="502920" y="490727"/>
            <a:ext cx="11064240" cy="60015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0B1F33"/>
                </a:solidFill>
                <a:latin typeface="Aptos Display" pitchFamily="34" charset="0"/>
              </a:rPr>
              <a:t>1. </a:t>
            </a:r>
            <a:r>
              <a:rPr lang="en-US" sz="2800" b="1" dirty="0" err="1">
                <a:solidFill>
                  <a:srgbClr val="0B1F33"/>
                </a:solidFill>
                <a:latin typeface="Aptos Display" pitchFamily="34" charset="0"/>
              </a:rPr>
              <a:t>Ausencia</a:t>
            </a:r>
            <a:r>
              <a:rPr lang="en-US" sz="2800" b="1" dirty="0">
                <a:solidFill>
                  <a:srgbClr val="0B1F33"/>
                </a:solidFill>
                <a:latin typeface="Aptos Display" pitchFamily="34" charset="0"/>
              </a:rPr>
              <a:t> de un </a:t>
            </a:r>
            <a:r>
              <a:rPr lang="en-US" sz="2800" b="1" dirty="0" err="1">
                <a:solidFill>
                  <a:srgbClr val="0B1F33"/>
                </a:solidFill>
                <a:latin typeface="Aptos Display" pitchFamily="34" charset="0"/>
              </a:rPr>
              <a:t>repositorio</a:t>
            </a:r>
            <a:r>
              <a:rPr lang="en-US" sz="2800" b="1" dirty="0">
                <a:solidFill>
                  <a:srgbClr val="0B1F33"/>
                </a:solidFill>
                <a:latin typeface="Aptos Display" pitchFamily="34" charset="0"/>
              </a:rPr>
              <a:t> </a:t>
            </a:r>
            <a:r>
              <a:rPr lang="en-US" sz="2800" b="1" dirty="0" err="1">
                <a:solidFill>
                  <a:srgbClr val="0B1F33"/>
                </a:solidFill>
                <a:latin typeface="Aptos Display" pitchFamily="34" charset="0"/>
              </a:rPr>
              <a:t>estructurado</a:t>
            </a:r>
            <a:r>
              <a:rPr lang="en-US" sz="2800" b="1" dirty="0">
                <a:solidFill>
                  <a:srgbClr val="0B1F33"/>
                </a:solidFill>
                <a:latin typeface="Aptos Display" pitchFamily="34" charset="0"/>
              </a:rPr>
              <a:t> y </a:t>
            </a:r>
            <a:r>
              <a:rPr lang="en-US" sz="2800" b="1" dirty="0" err="1">
                <a:solidFill>
                  <a:srgbClr val="0B1F33"/>
                </a:solidFill>
                <a:latin typeface="Aptos Display" pitchFamily="34" charset="0"/>
              </a:rPr>
              <a:t>datos</a:t>
            </a:r>
            <a:r>
              <a:rPr lang="en-US" sz="2800" b="1" dirty="0">
                <a:solidFill>
                  <a:srgbClr val="0B1F33"/>
                </a:solidFill>
                <a:latin typeface="Aptos Display" pitchFamily="34" charset="0"/>
              </a:rPr>
              <a:t> </a:t>
            </a:r>
            <a:r>
              <a:rPr lang="en-US" sz="2800" b="1" dirty="0" err="1">
                <a:solidFill>
                  <a:srgbClr val="0B1F33"/>
                </a:solidFill>
                <a:latin typeface="Aptos Display" pitchFamily="34" charset="0"/>
              </a:rPr>
              <a:t>cuantitativos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01792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CAFAB2-3770-9284-4679-16F0C8347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2225864E-C836-1D07-2D09-5DD31EF067CA}"/>
              </a:ext>
            </a:extLst>
          </p:cNvPr>
          <p:cNvSpPr/>
          <p:nvPr/>
        </p:nvSpPr>
        <p:spPr>
          <a:xfrm>
            <a:off x="594360" y="512063"/>
            <a:ext cx="9997440" cy="50291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800" b="1" dirty="0">
                <a:solidFill>
                  <a:srgbClr val="0B1F33"/>
                </a:solidFill>
                <a:latin typeface="Aptos Display" pitchFamily="34" charset="0"/>
              </a:rPr>
              <a:t>1. </a:t>
            </a:r>
            <a:r>
              <a:rPr lang="en-US" sz="2800" b="1" dirty="0" err="1">
                <a:solidFill>
                  <a:srgbClr val="0B1F33"/>
                </a:solidFill>
                <a:latin typeface="Aptos Display" pitchFamily="34" charset="0"/>
              </a:rPr>
              <a:t>Ausencia</a:t>
            </a:r>
            <a:r>
              <a:rPr lang="en-US" sz="2800" b="1" dirty="0">
                <a:solidFill>
                  <a:srgbClr val="0B1F33"/>
                </a:solidFill>
                <a:latin typeface="Aptos Display" pitchFamily="34" charset="0"/>
              </a:rPr>
              <a:t> de un </a:t>
            </a:r>
            <a:r>
              <a:rPr lang="en-US" sz="2800" b="1" dirty="0" err="1">
                <a:solidFill>
                  <a:srgbClr val="0B1F33"/>
                </a:solidFill>
                <a:latin typeface="Aptos Display" pitchFamily="34" charset="0"/>
              </a:rPr>
              <a:t>repositorio</a:t>
            </a:r>
            <a:r>
              <a:rPr lang="en-US" sz="2800" b="1" dirty="0">
                <a:solidFill>
                  <a:srgbClr val="0B1F33"/>
                </a:solidFill>
                <a:latin typeface="Aptos Display" pitchFamily="34" charset="0"/>
              </a:rPr>
              <a:t> </a:t>
            </a:r>
            <a:r>
              <a:rPr lang="en-US" sz="2800" b="1" dirty="0" err="1">
                <a:solidFill>
                  <a:srgbClr val="0B1F33"/>
                </a:solidFill>
                <a:latin typeface="Aptos Display" pitchFamily="34" charset="0"/>
              </a:rPr>
              <a:t>estructurado</a:t>
            </a:r>
            <a:r>
              <a:rPr lang="en-US" sz="2800" b="1" dirty="0">
                <a:solidFill>
                  <a:srgbClr val="0B1F33"/>
                </a:solidFill>
                <a:latin typeface="Aptos Display" pitchFamily="34" charset="0"/>
              </a:rPr>
              <a:t> y </a:t>
            </a:r>
            <a:r>
              <a:rPr lang="en-US" sz="2800" b="1" dirty="0" err="1">
                <a:solidFill>
                  <a:srgbClr val="0B1F33"/>
                </a:solidFill>
                <a:latin typeface="Aptos Display" pitchFamily="34" charset="0"/>
              </a:rPr>
              <a:t>datos</a:t>
            </a:r>
            <a:r>
              <a:rPr lang="en-US" sz="2800" b="1" dirty="0">
                <a:solidFill>
                  <a:srgbClr val="0B1F33"/>
                </a:solidFill>
                <a:latin typeface="Aptos Display" pitchFamily="34" charset="0"/>
              </a:rPr>
              <a:t> </a:t>
            </a:r>
            <a:r>
              <a:rPr lang="en-US" sz="2800" b="1" dirty="0" err="1">
                <a:solidFill>
                  <a:srgbClr val="0B1F33"/>
                </a:solidFill>
                <a:latin typeface="Aptos Display" pitchFamily="34" charset="0"/>
              </a:rPr>
              <a:t>cuantitativos</a:t>
            </a:r>
            <a:endParaRPr lang="en-US" sz="2800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71254125-2A08-2FAB-777B-2B30AE1CA73D}"/>
              </a:ext>
            </a:extLst>
          </p:cNvPr>
          <p:cNvSpPr/>
          <p:nvPr/>
        </p:nvSpPr>
        <p:spPr>
          <a:xfrm>
            <a:off x="502920" y="1014984"/>
            <a:ext cx="11155680" cy="0"/>
          </a:xfrm>
          <a:prstGeom prst="line">
            <a:avLst/>
          </a:prstGeom>
          <a:noFill/>
          <a:ln w="16510">
            <a:solidFill>
              <a:srgbClr val="00A6A6">
                <a:alpha val="9000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28" name="Text 26">
            <a:extLst>
              <a:ext uri="{FF2B5EF4-FFF2-40B4-BE49-F238E27FC236}">
                <a16:creationId xmlns:a16="http://schemas.microsoft.com/office/drawing/2014/main" id="{DD2BAF0D-CAA2-FAB6-376D-77CCB3F28589}"/>
              </a:ext>
            </a:extLst>
          </p:cNvPr>
          <p:cNvSpPr/>
          <p:nvPr/>
        </p:nvSpPr>
        <p:spPr>
          <a:xfrm>
            <a:off x="502920" y="6519672"/>
            <a:ext cx="11064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6A7A86"/>
                </a:solidFill>
              </a:rPr>
              <a:t>BDAFRICA | María Remedios Fernández Ruiz | fernandezruiz@uma.es</a:t>
            </a:r>
            <a:endParaRPr lang="en-US" sz="900" dirty="0"/>
          </a:p>
        </p:txBody>
      </p:sp>
      <p:pic>
        <p:nvPicPr>
          <p:cNvPr id="5" name="table">
            <a:extLst>
              <a:ext uri="{FF2B5EF4-FFF2-40B4-BE49-F238E27FC236}">
                <a16:creationId xmlns:a16="http://schemas.microsoft.com/office/drawing/2014/main" id="{57DD2104-88AD-DA27-995A-312B72211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825" y="1103530"/>
            <a:ext cx="9324975" cy="526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501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CDB061-DF90-87D5-6BF6-E841F36EC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0A3A6A63-5728-6E32-5F2F-B1A03859F929}"/>
              </a:ext>
            </a:extLst>
          </p:cNvPr>
          <p:cNvSpPr/>
          <p:nvPr/>
        </p:nvSpPr>
        <p:spPr>
          <a:xfrm>
            <a:off x="594359" y="512063"/>
            <a:ext cx="11269691" cy="6069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800" b="1" dirty="0">
                <a:solidFill>
                  <a:srgbClr val="0B1F33"/>
                </a:solidFill>
                <a:latin typeface="Aptos Display" pitchFamily="34" charset="0"/>
              </a:rPr>
              <a:t>1. </a:t>
            </a:r>
            <a:r>
              <a:rPr lang="en-US" sz="2800" b="1" dirty="0" err="1">
                <a:solidFill>
                  <a:srgbClr val="0B1F33"/>
                </a:solidFill>
                <a:latin typeface="Aptos Display" pitchFamily="34" charset="0"/>
              </a:rPr>
              <a:t>Ausencia</a:t>
            </a:r>
            <a:r>
              <a:rPr lang="en-US" sz="2800" b="1" dirty="0">
                <a:solidFill>
                  <a:srgbClr val="0B1F33"/>
                </a:solidFill>
                <a:latin typeface="Aptos Display" pitchFamily="34" charset="0"/>
              </a:rPr>
              <a:t> de un </a:t>
            </a:r>
            <a:r>
              <a:rPr lang="en-US" sz="2800" b="1" dirty="0" err="1">
                <a:solidFill>
                  <a:srgbClr val="0B1F33"/>
                </a:solidFill>
                <a:latin typeface="Aptos Display" pitchFamily="34" charset="0"/>
              </a:rPr>
              <a:t>repositorio</a:t>
            </a:r>
            <a:r>
              <a:rPr lang="en-US" sz="2800" b="1" dirty="0">
                <a:solidFill>
                  <a:srgbClr val="0B1F33"/>
                </a:solidFill>
                <a:latin typeface="Aptos Display" pitchFamily="34" charset="0"/>
              </a:rPr>
              <a:t> </a:t>
            </a:r>
            <a:r>
              <a:rPr lang="en-US" sz="2800" b="1" dirty="0" err="1">
                <a:solidFill>
                  <a:srgbClr val="0B1F33"/>
                </a:solidFill>
                <a:latin typeface="Aptos Display" pitchFamily="34" charset="0"/>
              </a:rPr>
              <a:t>estructurado</a:t>
            </a:r>
            <a:r>
              <a:rPr lang="en-US" sz="2800" b="1" dirty="0">
                <a:solidFill>
                  <a:srgbClr val="0B1F33"/>
                </a:solidFill>
                <a:latin typeface="Aptos Display" pitchFamily="34" charset="0"/>
              </a:rPr>
              <a:t> y </a:t>
            </a:r>
            <a:r>
              <a:rPr lang="en-US" sz="2800" b="1" dirty="0" err="1">
                <a:solidFill>
                  <a:srgbClr val="0B1F33"/>
                </a:solidFill>
                <a:latin typeface="Aptos Display" pitchFamily="34" charset="0"/>
              </a:rPr>
              <a:t>datos</a:t>
            </a:r>
            <a:r>
              <a:rPr lang="en-US" sz="2800" b="1" dirty="0">
                <a:solidFill>
                  <a:srgbClr val="0B1F33"/>
                </a:solidFill>
                <a:latin typeface="Aptos Display" pitchFamily="34" charset="0"/>
              </a:rPr>
              <a:t> </a:t>
            </a:r>
            <a:r>
              <a:rPr lang="en-US" sz="2800" b="1" dirty="0" err="1">
                <a:solidFill>
                  <a:srgbClr val="0B1F33"/>
                </a:solidFill>
                <a:latin typeface="Aptos Display" pitchFamily="34" charset="0"/>
              </a:rPr>
              <a:t>cuantitativos</a:t>
            </a:r>
            <a:endParaRPr lang="en-US" sz="2800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BDD791B7-779A-97B0-800B-CF95C394EA08}"/>
              </a:ext>
            </a:extLst>
          </p:cNvPr>
          <p:cNvSpPr/>
          <p:nvPr/>
        </p:nvSpPr>
        <p:spPr>
          <a:xfrm>
            <a:off x="502920" y="1014984"/>
            <a:ext cx="11155680" cy="0"/>
          </a:xfrm>
          <a:prstGeom prst="line">
            <a:avLst/>
          </a:prstGeom>
          <a:noFill/>
          <a:ln w="16510">
            <a:solidFill>
              <a:srgbClr val="00A6A6">
                <a:alpha val="9000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28" name="Text 26">
            <a:extLst>
              <a:ext uri="{FF2B5EF4-FFF2-40B4-BE49-F238E27FC236}">
                <a16:creationId xmlns:a16="http://schemas.microsoft.com/office/drawing/2014/main" id="{B54449F7-A9CC-97A1-9BB1-21BFCF5860A1}"/>
              </a:ext>
            </a:extLst>
          </p:cNvPr>
          <p:cNvSpPr/>
          <p:nvPr/>
        </p:nvSpPr>
        <p:spPr>
          <a:xfrm>
            <a:off x="502920" y="6519672"/>
            <a:ext cx="11064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6A7A86"/>
                </a:solidFill>
              </a:rPr>
              <a:t>BDAFRICA | María Remedios Fernández Ruiz | fernandezruiz@uma.es</a:t>
            </a:r>
            <a:endParaRPr lang="en-US" sz="900" dirty="0"/>
          </a:p>
        </p:txBody>
      </p:sp>
      <p:pic>
        <p:nvPicPr>
          <p:cNvPr id="3" name="table">
            <a:extLst>
              <a:ext uri="{FF2B5EF4-FFF2-40B4-BE49-F238E27FC236}">
                <a16:creationId xmlns:a16="http://schemas.microsoft.com/office/drawing/2014/main" id="{61AAE470-E098-A419-04F0-D3A703E31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894" y="1119063"/>
            <a:ext cx="9554291" cy="249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00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226D16-4D56-39AC-FEC4-9CC671D26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1586F240-4C93-B4FB-A950-A2045F48A7D8}"/>
              </a:ext>
            </a:extLst>
          </p:cNvPr>
          <p:cNvSpPr/>
          <p:nvPr/>
        </p:nvSpPr>
        <p:spPr>
          <a:xfrm>
            <a:off x="594360" y="512064"/>
            <a:ext cx="77724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endParaRPr lang="en-US" sz="3600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54FC20CF-413C-EFAB-B1C0-EA069DC737C2}"/>
              </a:ext>
            </a:extLst>
          </p:cNvPr>
          <p:cNvSpPr/>
          <p:nvPr/>
        </p:nvSpPr>
        <p:spPr>
          <a:xfrm>
            <a:off x="502920" y="1014984"/>
            <a:ext cx="11155680" cy="0"/>
          </a:xfrm>
          <a:prstGeom prst="line">
            <a:avLst/>
          </a:prstGeom>
          <a:noFill/>
          <a:ln w="16510">
            <a:solidFill>
              <a:srgbClr val="00A6A6">
                <a:alpha val="9000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28" name="Text 26">
            <a:extLst>
              <a:ext uri="{FF2B5EF4-FFF2-40B4-BE49-F238E27FC236}">
                <a16:creationId xmlns:a16="http://schemas.microsoft.com/office/drawing/2014/main" id="{A7EEF668-B8D5-3775-92BD-A570D00E83D7}"/>
              </a:ext>
            </a:extLst>
          </p:cNvPr>
          <p:cNvSpPr/>
          <p:nvPr/>
        </p:nvSpPr>
        <p:spPr>
          <a:xfrm>
            <a:off x="502920" y="6519672"/>
            <a:ext cx="11064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6A7A86"/>
                </a:solidFill>
              </a:rPr>
              <a:t>BDAFRICA | María Remedios Fernández Ruiz | fernandezruiz@uma.es</a:t>
            </a:r>
            <a:endParaRPr lang="en-US" sz="900" dirty="0"/>
          </a:p>
        </p:txBody>
      </p:sp>
      <p:pic>
        <p:nvPicPr>
          <p:cNvPr id="3" name="table">
            <a:extLst>
              <a:ext uri="{FF2B5EF4-FFF2-40B4-BE49-F238E27FC236}">
                <a16:creationId xmlns:a16="http://schemas.microsoft.com/office/drawing/2014/main" id="{BA0FF9D4-CA31-0ADC-8442-87ABFC695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894" y="1119063"/>
            <a:ext cx="9554291" cy="2492816"/>
          </a:xfrm>
          <a:prstGeom prst="rect">
            <a:avLst/>
          </a:prstGeom>
        </p:spPr>
      </p:pic>
      <p:pic>
        <p:nvPicPr>
          <p:cNvPr id="5" name="table">
            <a:extLst>
              <a:ext uri="{FF2B5EF4-FFF2-40B4-BE49-F238E27FC236}">
                <a16:creationId xmlns:a16="http://schemas.microsoft.com/office/drawing/2014/main" id="{DEAC5288-D521-ED19-AB31-BECDE925C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893" y="3664647"/>
            <a:ext cx="9554291" cy="2386088"/>
          </a:xfrm>
          <a:prstGeom prst="rect">
            <a:avLst/>
          </a:prstGeom>
        </p:spPr>
      </p:pic>
      <p:sp>
        <p:nvSpPr>
          <p:cNvPr id="6" name="Text 0">
            <a:extLst>
              <a:ext uri="{FF2B5EF4-FFF2-40B4-BE49-F238E27FC236}">
                <a16:creationId xmlns:a16="http://schemas.microsoft.com/office/drawing/2014/main" id="{8C20FD37-AF0F-C4D0-8095-B9B8FF81D86D}"/>
              </a:ext>
            </a:extLst>
          </p:cNvPr>
          <p:cNvSpPr/>
          <p:nvPr/>
        </p:nvSpPr>
        <p:spPr>
          <a:xfrm>
            <a:off x="594359" y="512063"/>
            <a:ext cx="11269691" cy="6069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800" b="1" dirty="0">
                <a:solidFill>
                  <a:srgbClr val="0B1F33"/>
                </a:solidFill>
                <a:latin typeface="Aptos Display" pitchFamily="34" charset="0"/>
              </a:rPr>
              <a:t>1. </a:t>
            </a:r>
            <a:r>
              <a:rPr lang="en-US" sz="2800" b="1" dirty="0" err="1">
                <a:solidFill>
                  <a:srgbClr val="0B1F33"/>
                </a:solidFill>
                <a:latin typeface="Aptos Display" pitchFamily="34" charset="0"/>
              </a:rPr>
              <a:t>Ausencia</a:t>
            </a:r>
            <a:r>
              <a:rPr lang="en-US" sz="2800" b="1" dirty="0">
                <a:solidFill>
                  <a:srgbClr val="0B1F33"/>
                </a:solidFill>
                <a:latin typeface="Aptos Display" pitchFamily="34" charset="0"/>
              </a:rPr>
              <a:t> de un </a:t>
            </a:r>
            <a:r>
              <a:rPr lang="en-US" sz="2800" b="1" dirty="0" err="1">
                <a:solidFill>
                  <a:srgbClr val="0B1F33"/>
                </a:solidFill>
                <a:latin typeface="Aptos Display" pitchFamily="34" charset="0"/>
              </a:rPr>
              <a:t>repositorio</a:t>
            </a:r>
            <a:r>
              <a:rPr lang="en-US" sz="2800" b="1" dirty="0">
                <a:solidFill>
                  <a:srgbClr val="0B1F33"/>
                </a:solidFill>
                <a:latin typeface="Aptos Display" pitchFamily="34" charset="0"/>
              </a:rPr>
              <a:t> </a:t>
            </a:r>
            <a:r>
              <a:rPr lang="en-US" sz="2800" b="1" dirty="0" err="1">
                <a:solidFill>
                  <a:srgbClr val="0B1F33"/>
                </a:solidFill>
                <a:latin typeface="Aptos Display" pitchFamily="34" charset="0"/>
              </a:rPr>
              <a:t>estructurado</a:t>
            </a:r>
            <a:r>
              <a:rPr lang="en-US" sz="2800" b="1" dirty="0">
                <a:solidFill>
                  <a:srgbClr val="0B1F33"/>
                </a:solidFill>
                <a:latin typeface="Aptos Display" pitchFamily="34" charset="0"/>
              </a:rPr>
              <a:t> y </a:t>
            </a:r>
            <a:r>
              <a:rPr lang="en-US" sz="2800" b="1" dirty="0" err="1">
                <a:solidFill>
                  <a:srgbClr val="0B1F33"/>
                </a:solidFill>
                <a:latin typeface="Aptos Display" pitchFamily="34" charset="0"/>
              </a:rPr>
              <a:t>datos</a:t>
            </a:r>
            <a:r>
              <a:rPr lang="en-US" sz="2800" b="1" dirty="0">
                <a:solidFill>
                  <a:srgbClr val="0B1F33"/>
                </a:solidFill>
                <a:latin typeface="Aptos Display" pitchFamily="34" charset="0"/>
              </a:rPr>
              <a:t> </a:t>
            </a:r>
            <a:r>
              <a:rPr lang="en-US" sz="2800" b="1" dirty="0" err="1">
                <a:solidFill>
                  <a:srgbClr val="0B1F33"/>
                </a:solidFill>
                <a:latin typeface="Aptos Display" pitchFamily="34" charset="0"/>
              </a:rPr>
              <a:t>cuantitativos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53658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91D2A7-AAF5-2B58-6489-AF8095665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contenido 3">
            <a:extLst>
              <a:ext uri="{FF2B5EF4-FFF2-40B4-BE49-F238E27FC236}">
                <a16:creationId xmlns:a16="http://schemas.microsoft.com/office/drawing/2014/main" id="{8DBEE5DB-81E3-1B98-1A58-3438A16D36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3443450"/>
              </p:ext>
            </p:extLst>
          </p:nvPr>
        </p:nvGraphicFramePr>
        <p:xfrm>
          <a:off x="624840" y="391922"/>
          <a:ext cx="10879454" cy="6220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 0">
            <a:extLst>
              <a:ext uri="{FF2B5EF4-FFF2-40B4-BE49-F238E27FC236}">
                <a16:creationId xmlns:a16="http://schemas.microsoft.com/office/drawing/2014/main" id="{81D12EB8-B66A-D07C-DDD1-F7E28470FAF2}"/>
              </a:ext>
            </a:extLst>
          </p:cNvPr>
          <p:cNvSpPr/>
          <p:nvPr/>
        </p:nvSpPr>
        <p:spPr>
          <a:xfrm>
            <a:off x="594360" y="512064"/>
            <a:ext cx="77724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600" b="1" dirty="0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2. </a:t>
            </a:r>
            <a:r>
              <a:rPr lang="en-US" sz="3600" b="1" dirty="0" err="1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Metodología</a:t>
            </a:r>
            <a:endParaRPr lang="en-US" sz="3600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010D8C59-188C-347A-4946-D99A3F0CB52F}"/>
              </a:ext>
            </a:extLst>
          </p:cNvPr>
          <p:cNvSpPr/>
          <p:nvPr/>
        </p:nvSpPr>
        <p:spPr>
          <a:xfrm>
            <a:off x="502920" y="1014984"/>
            <a:ext cx="11155680" cy="0"/>
          </a:xfrm>
          <a:prstGeom prst="line">
            <a:avLst/>
          </a:prstGeom>
          <a:noFill/>
          <a:ln w="16510">
            <a:solidFill>
              <a:srgbClr val="00A6A6">
                <a:alpha val="9000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28" name="Text 26">
            <a:extLst>
              <a:ext uri="{FF2B5EF4-FFF2-40B4-BE49-F238E27FC236}">
                <a16:creationId xmlns:a16="http://schemas.microsoft.com/office/drawing/2014/main" id="{4788ED12-0893-1424-059B-AE7E11C496EB}"/>
              </a:ext>
            </a:extLst>
          </p:cNvPr>
          <p:cNvSpPr/>
          <p:nvPr/>
        </p:nvSpPr>
        <p:spPr>
          <a:xfrm>
            <a:off x="502920" y="6519672"/>
            <a:ext cx="11064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6A7A86"/>
                </a:solidFill>
              </a:rPr>
              <a:t>BDAFRICA | María Remedios Fernández Ruiz | fernandezruiz@uma.es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788257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310896"/>
            <a:ext cx="77724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2.1. Qué es BDAFRICA: </a:t>
            </a:r>
            <a:r>
              <a:rPr lang="en-US" sz="2200" b="1" dirty="0" err="1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Descripción</a:t>
            </a:r>
            <a:r>
              <a:rPr lang="en-US" sz="2200" b="1" dirty="0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y </a:t>
            </a:r>
            <a:r>
              <a:rPr lang="en-US" sz="2200" b="1" dirty="0" err="1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criterios</a:t>
            </a:r>
            <a:r>
              <a:rPr lang="en-US" sz="2200" b="1" dirty="0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de </a:t>
            </a:r>
            <a:r>
              <a:rPr lang="en-US" sz="2200" b="1" dirty="0" err="1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diseño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502920" y="713232"/>
            <a:ext cx="79552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5E6D77"/>
                </a:solidFill>
              </a:rPr>
              <a:t>Una base de datos bibliográfica pública, gratuita y diseñada para </a:t>
            </a:r>
            <a:r>
              <a:rPr lang="en-US" sz="950" dirty="0" err="1">
                <a:solidFill>
                  <a:srgbClr val="5E6D77"/>
                </a:solidFill>
              </a:rPr>
              <a:t>investigar</a:t>
            </a:r>
            <a:r>
              <a:rPr lang="en-US" sz="950" dirty="0">
                <a:solidFill>
                  <a:srgbClr val="5E6D77"/>
                </a:solidFill>
              </a:rPr>
              <a:t> y </a:t>
            </a:r>
            <a:r>
              <a:rPr lang="en-US" sz="950" dirty="0" err="1">
                <a:solidFill>
                  <a:srgbClr val="5E6D77"/>
                </a:solidFill>
              </a:rPr>
              <a:t>promover</a:t>
            </a:r>
            <a:r>
              <a:rPr lang="en-US" sz="950" dirty="0">
                <a:solidFill>
                  <a:srgbClr val="5E6D77"/>
                </a:solidFill>
              </a:rPr>
              <a:t> la </a:t>
            </a:r>
            <a:r>
              <a:rPr lang="en-US" sz="950" dirty="0" err="1">
                <a:solidFill>
                  <a:srgbClr val="5E6D77"/>
                </a:solidFill>
              </a:rPr>
              <a:t>literatura</a:t>
            </a:r>
            <a:r>
              <a:rPr lang="en-US" sz="950" dirty="0">
                <a:solidFill>
                  <a:srgbClr val="5E6D77"/>
                </a:solidFill>
              </a:rPr>
              <a:t> </a:t>
            </a:r>
            <a:r>
              <a:rPr lang="en-US" sz="950" dirty="0" err="1">
                <a:solidFill>
                  <a:srgbClr val="5E6D77"/>
                </a:solidFill>
              </a:rPr>
              <a:t>africana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502920" y="1014984"/>
            <a:ext cx="11155680" cy="0"/>
          </a:xfrm>
          <a:prstGeom prst="line">
            <a:avLst/>
          </a:prstGeom>
          <a:noFill/>
          <a:ln w="16510">
            <a:solidFill>
              <a:srgbClr val="00A6A6">
                <a:alpha val="9000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5" name="Shape 3"/>
          <p:cNvSpPr/>
          <p:nvPr/>
        </p:nvSpPr>
        <p:spPr>
          <a:xfrm>
            <a:off x="685800" y="1417320"/>
            <a:ext cx="2834640" cy="4251960"/>
          </a:xfrm>
          <a:prstGeom prst="roundRect">
            <a:avLst>
              <a:gd name="adj" fmla="val 2581"/>
            </a:avLst>
          </a:prstGeom>
          <a:solidFill>
            <a:srgbClr val="0B1F33"/>
          </a:solidFill>
          <a:ln w="12700">
            <a:solidFill>
              <a:srgbClr val="0B1F33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6" name="Text 4"/>
          <p:cNvSpPr/>
          <p:nvPr/>
        </p:nvSpPr>
        <p:spPr>
          <a:xfrm>
            <a:off x="960120" y="1828800"/>
            <a:ext cx="23317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6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BDAFRICA</a:t>
            </a:r>
            <a:endParaRPr lang="en-US" sz="2600" dirty="0"/>
          </a:p>
        </p:txBody>
      </p:sp>
      <p:sp>
        <p:nvSpPr>
          <p:cNvPr id="7" name="Text 5"/>
          <p:cNvSpPr/>
          <p:nvPr/>
        </p:nvSpPr>
        <p:spPr>
          <a:xfrm>
            <a:off x="941832" y="2441448"/>
            <a:ext cx="23317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500" dirty="0">
                <a:solidFill>
                  <a:srgbClr val="F6F1E8"/>
                </a:solidFill>
              </a:rPr>
              <a:t>Repositorio + buscador + herramienta de análisis</a:t>
            </a:r>
            <a:endParaRPr lang="en-US" sz="1500" dirty="0"/>
          </a:p>
        </p:txBody>
      </p:sp>
      <p:sp>
        <p:nvSpPr>
          <p:cNvPr id="8" name="Shape 6"/>
          <p:cNvSpPr/>
          <p:nvPr/>
        </p:nvSpPr>
        <p:spPr>
          <a:xfrm>
            <a:off x="1051560" y="3575303"/>
            <a:ext cx="2103120" cy="484633"/>
          </a:xfrm>
          <a:prstGeom prst="roundRect">
            <a:avLst>
              <a:gd name="adj" fmla="val 16667"/>
            </a:avLst>
          </a:prstGeom>
          <a:solidFill>
            <a:srgbClr val="00A6A6">
              <a:alpha val="93000"/>
            </a:srgbClr>
          </a:solidFill>
          <a:ln w="12700">
            <a:solidFill>
              <a:srgbClr val="00A6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s-ES" dirty="0"/>
          </a:p>
        </p:txBody>
      </p:sp>
      <p:sp>
        <p:nvSpPr>
          <p:cNvPr id="9" name="Text 7"/>
          <p:cNvSpPr/>
          <p:nvPr/>
        </p:nvSpPr>
        <p:spPr>
          <a:xfrm>
            <a:off x="1051560" y="3730753"/>
            <a:ext cx="2029968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</a:rPr>
              <a:t>MySQL / PHP, </a:t>
            </a:r>
            <a:r>
              <a:rPr lang="en-US" sz="1000" b="1" dirty="0" err="1">
                <a:solidFill>
                  <a:srgbClr val="FFFFFF"/>
                </a:solidFill>
              </a:rPr>
              <a:t>interactiva</a:t>
            </a:r>
            <a:r>
              <a:rPr lang="en-US" sz="1000" b="1" dirty="0">
                <a:solidFill>
                  <a:srgbClr val="FFFFFF"/>
                </a:solidFill>
              </a:rPr>
              <a:t>, </a:t>
            </a:r>
            <a:r>
              <a:rPr lang="en-US" sz="1000" b="1" dirty="0" err="1">
                <a:solidFill>
                  <a:srgbClr val="FFFFFF"/>
                </a:solidFill>
              </a:rPr>
              <a:t>escalable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1051560" y="4187952"/>
            <a:ext cx="2103120" cy="329184"/>
          </a:xfrm>
          <a:prstGeom prst="roundRect">
            <a:avLst>
              <a:gd name="adj" fmla="val 16667"/>
            </a:avLst>
          </a:prstGeom>
          <a:solidFill>
            <a:srgbClr val="FF6F59">
              <a:alpha val="93000"/>
            </a:srgbClr>
          </a:solidFill>
          <a:ln w="12700">
            <a:solidFill>
              <a:srgbClr val="FF6F5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1" name="Text 9"/>
          <p:cNvSpPr/>
          <p:nvPr/>
        </p:nvSpPr>
        <p:spPr>
          <a:xfrm>
            <a:off x="1124711" y="4300013"/>
            <a:ext cx="1956816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</a:rPr>
              <a:t>Acceso en red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1051560" y="4645152"/>
            <a:ext cx="2103120" cy="612648"/>
          </a:xfrm>
          <a:prstGeom prst="roundRect">
            <a:avLst>
              <a:gd name="adj" fmla="val 16667"/>
            </a:avLst>
          </a:prstGeom>
          <a:solidFill>
            <a:srgbClr val="E7B75F">
              <a:alpha val="93000"/>
            </a:srgbClr>
          </a:solidFill>
          <a:ln w="12700">
            <a:solidFill>
              <a:srgbClr val="E7B75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3" name="Text 11"/>
          <p:cNvSpPr/>
          <p:nvPr/>
        </p:nvSpPr>
        <p:spPr>
          <a:xfrm>
            <a:off x="1124712" y="4821483"/>
            <a:ext cx="1956815" cy="3063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 err="1">
                <a:solidFill>
                  <a:srgbClr val="FFFFFF"/>
                </a:solidFill>
              </a:rPr>
              <a:t>Consultas</a:t>
            </a:r>
            <a:r>
              <a:rPr lang="en-US" sz="1000" b="1" dirty="0">
                <a:solidFill>
                  <a:srgbClr val="FFFFFF"/>
                </a:solidFill>
              </a:rPr>
              <a:t> </a:t>
            </a:r>
            <a:r>
              <a:rPr lang="en-US" sz="1000" b="1" dirty="0" err="1">
                <a:solidFill>
                  <a:srgbClr val="FFFFFF"/>
                </a:solidFill>
              </a:rPr>
              <a:t>cruzadas</a:t>
            </a:r>
            <a:r>
              <a:rPr lang="en-US" sz="1000" b="1" dirty="0">
                <a:solidFill>
                  <a:srgbClr val="FFFFFF"/>
                </a:solidFill>
              </a:rPr>
              <a:t>: </a:t>
            </a:r>
            <a:r>
              <a:rPr lang="en-US" sz="1000" b="1" dirty="0" err="1">
                <a:solidFill>
                  <a:srgbClr val="FFFFFF"/>
                </a:solidFill>
              </a:rPr>
              <a:t>análisis</a:t>
            </a:r>
            <a:r>
              <a:rPr lang="en-US" sz="1000" b="1" dirty="0">
                <a:solidFill>
                  <a:srgbClr val="FFFFFF"/>
                </a:solidFill>
              </a:rPr>
              <a:t> </a:t>
            </a:r>
            <a:r>
              <a:rPr lang="en-US" sz="1000" b="1" dirty="0" err="1">
                <a:solidFill>
                  <a:srgbClr val="FFFFFF"/>
                </a:solidFill>
              </a:rPr>
              <a:t>multivariado</a:t>
            </a:r>
            <a:endParaRPr lang="en-US" sz="1000" b="1" dirty="0"/>
          </a:p>
        </p:txBody>
      </p:sp>
      <p:sp>
        <p:nvSpPr>
          <p:cNvPr id="22" name="Text 20"/>
          <p:cNvSpPr/>
          <p:nvPr/>
        </p:nvSpPr>
        <p:spPr>
          <a:xfrm>
            <a:off x="3809378" y="1293877"/>
            <a:ext cx="7696822" cy="114300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 algn="just">
              <a:buNone/>
            </a:pPr>
            <a:r>
              <a:rPr lang="en-US" sz="1600" dirty="0">
                <a:solidFill>
                  <a:srgbClr val="17324D"/>
                </a:solidFill>
              </a:rPr>
              <a:t>Criterios clave: autoría única de autores nacidos en países africanos, obras literarias publicadas en España y en español peninsular. Esta decisión delimita el corpus y hace posible medir ausencias, presencias, tendencias editoriales y redes de traducción.</a:t>
            </a:r>
            <a:endParaRPr lang="en-US" sz="1600" dirty="0"/>
          </a:p>
        </p:txBody>
      </p:sp>
      <p:pic>
        <p:nvPicPr>
          <p:cNvPr id="26" name="table">
            <a:extLst>
              <a:ext uri="{FF2B5EF4-FFF2-40B4-BE49-F238E27FC236}">
                <a16:creationId xmlns:a16="http://schemas.microsoft.com/office/drawing/2014/main" id="{CE64A542-DE9C-55FF-5E68-F706BA2A4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345" y="2491740"/>
            <a:ext cx="5785858" cy="3266385"/>
          </a:xfrm>
          <a:prstGeom prst="rect">
            <a:avLst/>
          </a:prstGeom>
        </p:spPr>
      </p:pic>
      <p:sp>
        <p:nvSpPr>
          <p:cNvPr id="14" name="Text 26">
            <a:extLst>
              <a:ext uri="{FF2B5EF4-FFF2-40B4-BE49-F238E27FC236}">
                <a16:creationId xmlns:a16="http://schemas.microsoft.com/office/drawing/2014/main" id="{AE8184C6-9922-8D7F-402A-FF2C0A488092}"/>
              </a:ext>
            </a:extLst>
          </p:cNvPr>
          <p:cNvSpPr/>
          <p:nvPr/>
        </p:nvSpPr>
        <p:spPr>
          <a:xfrm>
            <a:off x="502920" y="6519672"/>
            <a:ext cx="11064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6A7A86"/>
                </a:solidFill>
              </a:rPr>
              <a:t>BDAFRICA | María Remedios Fernández Ruiz | fernandezruiz@uma.es</a:t>
            </a:r>
            <a:endParaRPr lang="en-US" sz="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5F6793-50A5-94D1-DA11-43764B5FB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">
            <a:extLst>
              <a:ext uri="{FF2B5EF4-FFF2-40B4-BE49-F238E27FC236}">
                <a16:creationId xmlns:a16="http://schemas.microsoft.com/office/drawing/2014/main" id="{67375706-BC5A-3DD7-6CDC-84F70471411F}"/>
              </a:ext>
            </a:extLst>
          </p:cNvPr>
          <p:cNvSpPr/>
          <p:nvPr/>
        </p:nvSpPr>
        <p:spPr>
          <a:xfrm>
            <a:off x="502920" y="1014984"/>
            <a:ext cx="11155680" cy="0"/>
          </a:xfrm>
          <a:prstGeom prst="line">
            <a:avLst/>
          </a:prstGeom>
          <a:noFill/>
          <a:ln w="16510">
            <a:solidFill>
              <a:srgbClr val="00A6A6">
                <a:alpha val="9000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28" name="Text 26">
            <a:extLst>
              <a:ext uri="{FF2B5EF4-FFF2-40B4-BE49-F238E27FC236}">
                <a16:creationId xmlns:a16="http://schemas.microsoft.com/office/drawing/2014/main" id="{6AC47FC8-9A93-C902-1B79-5420BB2E8086}"/>
              </a:ext>
            </a:extLst>
          </p:cNvPr>
          <p:cNvSpPr/>
          <p:nvPr/>
        </p:nvSpPr>
        <p:spPr>
          <a:xfrm>
            <a:off x="502920" y="6519672"/>
            <a:ext cx="110642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6A7A86"/>
                </a:solidFill>
              </a:rPr>
              <a:t>BDAFRICA | María Remedios Fernández Ruiz | fernandezruiz@uma.es</a:t>
            </a:r>
            <a:endParaRPr lang="en-US" sz="900" dirty="0"/>
          </a:p>
        </p:txBody>
      </p:sp>
      <p:graphicFrame>
        <p:nvGraphicFramePr>
          <p:cNvPr id="5" name="Marcador de contenido 3">
            <a:extLst>
              <a:ext uri="{FF2B5EF4-FFF2-40B4-BE49-F238E27FC236}">
                <a16:creationId xmlns:a16="http://schemas.microsoft.com/office/drawing/2014/main" id="{AEA35092-0F37-DB0A-58F6-68EF09C69A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034717"/>
              </p:ext>
            </p:extLst>
          </p:nvPr>
        </p:nvGraphicFramePr>
        <p:xfrm>
          <a:off x="7945120" y="1021969"/>
          <a:ext cx="3698240" cy="1300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a 11">
            <a:extLst>
              <a:ext uri="{FF2B5EF4-FFF2-40B4-BE49-F238E27FC236}">
                <a16:creationId xmlns:a16="http://schemas.microsoft.com/office/drawing/2014/main" id="{CC5C1D55-7901-4FD8-0C42-A9ACDDF85E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7313972"/>
              </p:ext>
            </p:extLst>
          </p:nvPr>
        </p:nvGraphicFramePr>
        <p:xfrm>
          <a:off x="1643605" y="1898963"/>
          <a:ext cx="8513662" cy="4620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Text 0">
            <a:extLst>
              <a:ext uri="{FF2B5EF4-FFF2-40B4-BE49-F238E27FC236}">
                <a16:creationId xmlns:a16="http://schemas.microsoft.com/office/drawing/2014/main" id="{13B611F7-CF32-D0A0-CCBC-712F228068D6}"/>
              </a:ext>
            </a:extLst>
          </p:cNvPr>
          <p:cNvSpPr/>
          <p:nvPr/>
        </p:nvSpPr>
        <p:spPr>
          <a:xfrm>
            <a:off x="502920" y="529906"/>
            <a:ext cx="77724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2.2.a. </a:t>
            </a:r>
            <a:r>
              <a:rPr lang="en-US" sz="2200" b="1" dirty="0" err="1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Recopilación</a:t>
            </a:r>
            <a:r>
              <a:rPr lang="en-US" sz="2200" b="1" dirty="0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, </a:t>
            </a:r>
            <a:r>
              <a:rPr lang="en-US" sz="2200" b="1" dirty="0" err="1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selección</a:t>
            </a:r>
            <a:r>
              <a:rPr lang="en-US" sz="2200" b="1" dirty="0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y </a:t>
            </a:r>
            <a:r>
              <a:rPr lang="en-US" sz="2200" b="1" dirty="0" err="1">
                <a:solidFill>
                  <a:srgbClr val="0B1F3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validación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933140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2825</TotalTime>
  <Words>1439</Words>
  <Application>Microsoft Office PowerPoint</Application>
  <PresentationFormat>Widescreen</PresentationFormat>
  <Paragraphs>173</Paragraphs>
  <Slides>23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Amasis MT Pro</vt:lpstr>
      <vt:lpstr>Aptos Display</vt:lpstr>
      <vt:lpstr>Arial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Casa África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BDAFRICA como catalizador y ecosistema</dc:title>
  <dc:subject>BDAFRICA como catalizador y ecosistema</dc:subject>
  <dc:creator>OpenAI</dc:creator>
  <cp:lastModifiedBy>Author</cp:lastModifiedBy>
  <cp:revision>44</cp:revision>
  <dcterms:created xsi:type="dcterms:W3CDTF">2026-04-27T09:05:38Z</dcterms:created>
  <dcterms:modified xsi:type="dcterms:W3CDTF">2026-05-04T20:06:57Z</dcterms:modified>
</cp:coreProperties>
</file>